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  <p:sldMasterId id="2147483704" r:id="rId2"/>
    <p:sldMasterId id="2147483705" r:id="rId3"/>
  </p:sldMasterIdLst>
  <p:notesMasterIdLst>
    <p:notesMasterId r:id="rId27"/>
  </p:notesMasterIdLst>
  <p:sldIdLst>
    <p:sldId id="256" r:id="rId4"/>
    <p:sldId id="258" r:id="rId5"/>
    <p:sldId id="260" r:id="rId6"/>
    <p:sldId id="26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280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</p:sldIdLst>
  <p:sldSz cx="9144000" cy="5143500" type="screen16x9"/>
  <p:notesSz cx="6858000" cy="9144000"/>
  <p:embeddedFontLst>
    <p:embeddedFont>
      <p:font typeface="Amatic SC" pitchFamily="2" charset="-79"/>
      <p:regular r:id="rId28"/>
      <p:bold r:id="rId29"/>
    </p:embeddedFont>
    <p:embeddedFont>
      <p:font typeface="Barlow" pitchFamily="2" charset="0"/>
      <p:regular r:id="rId30"/>
      <p:bold r:id="rId31"/>
      <p:italic r:id="rId32"/>
      <p:boldItalic r:id="rId33"/>
    </p:embeddedFont>
    <p:embeddedFont>
      <p:font typeface="Barlow Medium" panose="02000000000000000000" pitchFamily="2" charset="0"/>
      <p:regular r:id="rId34"/>
      <p:bold r:id="rId35"/>
      <p:italic r:id="rId36"/>
      <p:boldItalic r:id="rId37"/>
    </p:embeddedFont>
    <p:embeddedFont>
      <p:font typeface="Barlow SemiBold" panose="02000000000000000000" pitchFamily="2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tamaran" pitchFamily="2" charset="0"/>
      <p:regular r:id="rId46"/>
      <p:bold r:id="rId47"/>
    </p:embeddedFont>
    <p:embeddedFont>
      <p:font typeface="Catamaran Medium" pitchFamily="2" charset="0"/>
      <p:regular r:id="rId48"/>
      <p:bold r:id="rId49"/>
    </p:embeddedFont>
    <p:embeddedFont>
      <p:font typeface="HP Simplified" panose="020B0604020204020204" pitchFamily="34" charset="0"/>
      <p:regular r:id="rId50"/>
      <p:bold r:id="rId51"/>
      <p:italic r:id="rId52"/>
      <p:boldItalic r:id="rId53"/>
    </p:embeddedFont>
    <p:embeddedFont>
      <p:font typeface="Proxima Nova" panose="02000506030000020004" pitchFamily="2" charset="0"/>
      <p:regular r:id="rId54"/>
      <p:bold r:id="rId55"/>
      <p:italic r:id="rId56"/>
      <p:boldItalic r:id="rId57"/>
    </p:embeddedFont>
    <p:embeddedFont>
      <p:font typeface="Proxima Nova Semibold" panose="02000506030000020004" pitchFamily="2" charset="0"/>
      <p:regular r:id="rId58"/>
      <p:bold r:id="rId59"/>
      <p:boldItalic r:id="rId60"/>
    </p:embeddedFont>
    <p:embeddedFont>
      <p:font typeface="Roboto Medium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07A072-D1C2-455E-A66F-EE2807E1C9D2}">
  <a:tblStyle styleId="{5107A072-D1C2-455E-A66F-EE2807E1C9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161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 /><Relationship Id="rId18" Type="http://schemas.openxmlformats.org/officeDocument/2006/relationships/slide" Target="slides/slide15.xml" /><Relationship Id="rId26" Type="http://schemas.openxmlformats.org/officeDocument/2006/relationships/slide" Target="slides/slide23.xml" /><Relationship Id="rId39" Type="http://schemas.openxmlformats.org/officeDocument/2006/relationships/font" Target="fonts/font12.fntdata" /><Relationship Id="rId21" Type="http://schemas.openxmlformats.org/officeDocument/2006/relationships/slide" Target="slides/slide18.xml" /><Relationship Id="rId34" Type="http://schemas.openxmlformats.org/officeDocument/2006/relationships/font" Target="fonts/font7.fntdata" /><Relationship Id="rId42" Type="http://schemas.openxmlformats.org/officeDocument/2006/relationships/font" Target="fonts/font15.fntdata" /><Relationship Id="rId47" Type="http://schemas.openxmlformats.org/officeDocument/2006/relationships/font" Target="fonts/font20.fntdata" /><Relationship Id="rId50" Type="http://schemas.openxmlformats.org/officeDocument/2006/relationships/font" Target="fonts/font23.fntdata" /><Relationship Id="rId55" Type="http://schemas.openxmlformats.org/officeDocument/2006/relationships/font" Target="fonts/font28.fntdata" /><Relationship Id="rId63" Type="http://schemas.openxmlformats.org/officeDocument/2006/relationships/font" Target="fonts/font36.fntdata" /><Relationship Id="rId68" Type="http://schemas.openxmlformats.org/officeDocument/2006/relationships/tableStyles" Target="tableStyles.xml" /><Relationship Id="rId7" Type="http://schemas.openxmlformats.org/officeDocument/2006/relationships/slide" Target="slides/slide4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3.xml" /><Relationship Id="rId29" Type="http://schemas.openxmlformats.org/officeDocument/2006/relationships/font" Target="fonts/font2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3.xml" /><Relationship Id="rId11" Type="http://schemas.openxmlformats.org/officeDocument/2006/relationships/slide" Target="slides/slide8.xml" /><Relationship Id="rId24" Type="http://schemas.openxmlformats.org/officeDocument/2006/relationships/slide" Target="slides/slide21.xml" /><Relationship Id="rId32" Type="http://schemas.openxmlformats.org/officeDocument/2006/relationships/font" Target="fonts/font5.fntdata" /><Relationship Id="rId37" Type="http://schemas.openxmlformats.org/officeDocument/2006/relationships/font" Target="fonts/font10.fntdata" /><Relationship Id="rId40" Type="http://schemas.openxmlformats.org/officeDocument/2006/relationships/font" Target="fonts/font13.fntdata" /><Relationship Id="rId45" Type="http://schemas.openxmlformats.org/officeDocument/2006/relationships/font" Target="fonts/font18.fntdata" /><Relationship Id="rId53" Type="http://schemas.openxmlformats.org/officeDocument/2006/relationships/font" Target="fonts/font26.fntdata" /><Relationship Id="rId58" Type="http://schemas.openxmlformats.org/officeDocument/2006/relationships/font" Target="fonts/font31.fntdata" /><Relationship Id="rId66" Type="http://schemas.openxmlformats.org/officeDocument/2006/relationships/viewProps" Target="viewProps.xml" /><Relationship Id="rId5" Type="http://schemas.openxmlformats.org/officeDocument/2006/relationships/slide" Target="slides/slide2.xml" /><Relationship Id="rId15" Type="http://schemas.openxmlformats.org/officeDocument/2006/relationships/slide" Target="slides/slide12.xml" /><Relationship Id="rId23" Type="http://schemas.openxmlformats.org/officeDocument/2006/relationships/slide" Target="slides/slide20.xml" /><Relationship Id="rId28" Type="http://schemas.openxmlformats.org/officeDocument/2006/relationships/font" Target="fonts/font1.fntdata" /><Relationship Id="rId36" Type="http://schemas.openxmlformats.org/officeDocument/2006/relationships/font" Target="fonts/font9.fntdata" /><Relationship Id="rId49" Type="http://schemas.openxmlformats.org/officeDocument/2006/relationships/font" Target="fonts/font22.fntdata" /><Relationship Id="rId57" Type="http://schemas.openxmlformats.org/officeDocument/2006/relationships/font" Target="fonts/font30.fntdata" /><Relationship Id="rId61" Type="http://schemas.openxmlformats.org/officeDocument/2006/relationships/font" Target="fonts/font34.fntdata" /><Relationship Id="rId10" Type="http://schemas.openxmlformats.org/officeDocument/2006/relationships/slide" Target="slides/slide7.xml" /><Relationship Id="rId19" Type="http://schemas.openxmlformats.org/officeDocument/2006/relationships/slide" Target="slides/slide16.xml" /><Relationship Id="rId31" Type="http://schemas.openxmlformats.org/officeDocument/2006/relationships/font" Target="fonts/font4.fntdata" /><Relationship Id="rId44" Type="http://schemas.openxmlformats.org/officeDocument/2006/relationships/font" Target="fonts/font17.fntdata" /><Relationship Id="rId52" Type="http://schemas.openxmlformats.org/officeDocument/2006/relationships/font" Target="fonts/font25.fntdata" /><Relationship Id="rId60" Type="http://schemas.openxmlformats.org/officeDocument/2006/relationships/font" Target="fonts/font33.fntdata" /><Relationship Id="rId65" Type="http://schemas.openxmlformats.org/officeDocument/2006/relationships/presProps" Target="presProps.xml" /><Relationship Id="rId4" Type="http://schemas.openxmlformats.org/officeDocument/2006/relationships/slide" Target="slides/slide1.xml" /><Relationship Id="rId9" Type="http://schemas.openxmlformats.org/officeDocument/2006/relationships/slide" Target="slides/slide6.xml" /><Relationship Id="rId14" Type="http://schemas.openxmlformats.org/officeDocument/2006/relationships/slide" Target="slides/slide11.xml" /><Relationship Id="rId22" Type="http://schemas.openxmlformats.org/officeDocument/2006/relationships/slide" Target="slides/slide19.xml" /><Relationship Id="rId27" Type="http://schemas.openxmlformats.org/officeDocument/2006/relationships/notesMaster" Target="notesMasters/notesMaster1.xml" /><Relationship Id="rId30" Type="http://schemas.openxmlformats.org/officeDocument/2006/relationships/font" Target="fonts/font3.fntdata" /><Relationship Id="rId35" Type="http://schemas.openxmlformats.org/officeDocument/2006/relationships/font" Target="fonts/font8.fntdata" /><Relationship Id="rId43" Type="http://schemas.openxmlformats.org/officeDocument/2006/relationships/font" Target="fonts/font16.fntdata" /><Relationship Id="rId48" Type="http://schemas.openxmlformats.org/officeDocument/2006/relationships/font" Target="fonts/font21.fntdata" /><Relationship Id="rId56" Type="http://schemas.openxmlformats.org/officeDocument/2006/relationships/font" Target="fonts/font29.fntdata" /><Relationship Id="rId64" Type="http://schemas.openxmlformats.org/officeDocument/2006/relationships/font" Target="fonts/font37.fntdata" /><Relationship Id="rId8" Type="http://schemas.openxmlformats.org/officeDocument/2006/relationships/slide" Target="slides/slide5.xml" /><Relationship Id="rId51" Type="http://schemas.openxmlformats.org/officeDocument/2006/relationships/font" Target="fonts/font24.fntdata" /><Relationship Id="rId3" Type="http://schemas.openxmlformats.org/officeDocument/2006/relationships/slideMaster" Target="slideMasters/slideMaster3.xml" /><Relationship Id="rId12" Type="http://schemas.openxmlformats.org/officeDocument/2006/relationships/slide" Target="slides/slide9.xml" /><Relationship Id="rId17" Type="http://schemas.openxmlformats.org/officeDocument/2006/relationships/slide" Target="slides/slide14.xml" /><Relationship Id="rId25" Type="http://schemas.openxmlformats.org/officeDocument/2006/relationships/slide" Target="slides/slide22.xml" /><Relationship Id="rId33" Type="http://schemas.openxmlformats.org/officeDocument/2006/relationships/font" Target="fonts/font6.fntdata" /><Relationship Id="rId38" Type="http://schemas.openxmlformats.org/officeDocument/2006/relationships/font" Target="fonts/font11.fntdata" /><Relationship Id="rId46" Type="http://schemas.openxmlformats.org/officeDocument/2006/relationships/font" Target="fonts/font19.fntdata" /><Relationship Id="rId59" Type="http://schemas.openxmlformats.org/officeDocument/2006/relationships/font" Target="fonts/font32.fntdata" /><Relationship Id="rId67" Type="http://schemas.openxmlformats.org/officeDocument/2006/relationships/theme" Target="theme/theme1.xml" /><Relationship Id="rId20" Type="http://schemas.openxmlformats.org/officeDocument/2006/relationships/slide" Target="slides/slide17.xml" /><Relationship Id="rId41" Type="http://schemas.openxmlformats.org/officeDocument/2006/relationships/font" Target="fonts/font14.fntdata" /><Relationship Id="rId54" Type="http://schemas.openxmlformats.org/officeDocument/2006/relationships/font" Target="fonts/font27.fntdata" /><Relationship Id="rId62" Type="http://schemas.openxmlformats.org/officeDocument/2006/relationships/font" Target="fonts/font35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61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g8b7e7b105a_1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2" name="Google Shape;4502;g8b7e7b105a_1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3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5fd4b45418938cd5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5fd4b45418938cd5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8b0384d5f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8b0384d5f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d3b92f74e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d3b92f74e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8b0384d5f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8b0384d5f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55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d3b92f74e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d3b92f74e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201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8b0384d5f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8b0384d5f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371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7adf26fcee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7adf26fcee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d3b92f74e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d3b92f74e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96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 /><Relationship Id="rId2" Type="http://schemas.openxmlformats.org/officeDocument/2006/relationships/hyperlink" Target="http://bit.ly/2Tynxth" TargetMode="External" /><Relationship Id="rId1" Type="http://schemas.openxmlformats.org/officeDocument/2006/relationships/slideMaster" Target="../slideMasters/slideMaster1.xml" /><Relationship Id="rId4" Type="http://schemas.openxmlformats.org/officeDocument/2006/relationships/hyperlink" Target="http://bit.ly/2TtBDfr" TargetMode="Externa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534550" y="4085025"/>
            <a:ext cx="12182784" cy="2559993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586833" y="167100"/>
            <a:ext cx="4274568" cy="2444503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51911" y="2942384"/>
            <a:ext cx="563960" cy="2368153"/>
          </a:xfrm>
          <a:custGeom>
            <a:avLst/>
            <a:gdLst/>
            <a:ahLst/>
            <a:cxnLst/>
            <a:rect l="l" t="t" r="r" b="b"/>
            <a:pathLst>
              <a:path w="29289" h="122989" extrusionOk="0">
                <a:moveTo>
                  <a:pt x="6872" y="1"/>
                </a:moveTo>
                <a:lnTo>
                  <a:pt x="1" y="122989"/>
                </a:lnTo>
                <a:lnTo>
                  <a:pt x="29288" y="122989"/>
                </a:lnTo>
                <a:lnTo>
                  <a:pt x="22383" y="1"/>
                </a:lnTo>
                <a:cubicBezTo>
                  <a:pt x="22383" y="501"/>
                  <a:pt x="20349" y="935"/>
                  <a:pt x="17480" y="1102"/>
                </a:cubicBezTo>
                <a:cubicBezTo>
                  <a:pt x="16613" y="1168"/>
                  <a:pt x="15645" y="1202"/>
                  <a:pt x="14644" y="1202"/>
                </a:cubicBezTo>
                <a:cubicBezTo>
                  <a:pt x="13344" y="1202"/>
                  <a:pt x="12143" y="1168"/>
                  <a:pt x="11109" y="1068"/>
                </a:cubicBezTo>
                <a:cubicBezTo>
                  <a:pt x="8607" y="868"/>
                  <a:pt x="6872" y="434"/>
                  <a:pt x="68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87989" y="3325876"/>
            <a:ext cx="1218437" cy="1969308"/>
          </a:xfrm>
          <a:custGeom>
            <a:avLst/>
            <a:gdLst/>
            <a:ahLst/>
            <a:cxnLst/>
            <a:rect l="l" t="t" r="r" b="b"/>
            <a:pathLst>
              <a:path w="63279" h="99172" extrusionOk="0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397048" y="2902050"/>
            <a:ext cx="2736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052689" y="2589310"/>
            <a:ext cx="2385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803924" y="3438316"/>
            <a:ext cx="988479" cy="1636232"/>
            <a:chOff x="7753401" y="3121977"/>
            <a:chExt cx="1074901" cy="1779286"/>
          </a:xfrm>
        </p:grpSpPr>
        <p:sp>
          <p:nvSpPr>
            <p:cNvPr id="16" name="Google Shape;16;p2"/>
            <p:cNvSpPr/>
            <p:nvPr/>
          </p:nvSpPr>
          <p:spPr>
            <a:xfrm>
              <a:off x="8556564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6564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56564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556564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56564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54972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4972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54972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54972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54972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753401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53401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53401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53401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53401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556564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556564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56564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556564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56564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154972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154972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154972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154972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154972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53401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753401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53401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753401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753401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>
            <a:off x="7935228" y="2628990"/>
            <a:ext cx="472113" cy="2672594"/>
          </a:xfrm>
          <a:custGeom>
            <a:avLst/>
            <a:gdLst/>
            <a:ahLst/>
            <a:cxnLst/>
            <a:rect l="l" t="t" r="r" b="b"/>
            <a:pathLst>
              <a:path w="24519" h="138800" extrusionOk="0">
                <a:moveTo>
                  <a:pt x="5738" y="0"/>
                </a:moveTo>
                <a:lnTo>
                  <a:pt x="1" y="138800"/>
                </a:lnTo>
                <a:lnTo>
                  <a:pt x="24518" y="138800"/>
                </a:lnTo>
                <a:lnTo>
                  <a:pt x="18747" y="0"/>
                </a:lnTo>
                <a:cubicBezTo>
                  <a:pt x="18747" y="601"/>
                  <a:pt x="17046" y="1101"/>
                  <a:pt x="14644" y="1301"/>
                </a:cubicBezTo>
                <a:cubicBezTo>
                  <a:pt x="13877" y="1335"/>
                  <a:pt x="13077" y="1368"/>
                  <a:pt x="12243" y="1368"/>
                </a:cubicBezTo>
                <a:cubicBezTo>
                  <a:pt x="11209" y="1368"/>
                  <a:pt x="10175" y="1301"/>
                  <a:pt x="9307" y="1201"/>
                </a:cubicBezTo>
                <a:cubicBezTo>
                  <a:pt x="7172" y="1001"/>
                  <a:pt x="5738" y="534"/>
                  <a:pt x="57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7352351" y="1758263"/>
            <a:ext cx="633308" cy="1173972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86224" y="3031154"/>
            <a:ext cx="384197" cy="2176046"/>
          </a:xfrm>
          <a:custGeom>
            <a:avLst/>
            <a:gdLst/>
            <a:ahLst/>
            <a:cxnLst/>
            <a:rect l="l" t="t" r="r" b="b"/>
            <a:pathLst>
              <a:path w="24518" h="138867" extrusionOk="0">
                <a:moveTo>
                  <a:pt x="5738" y="1"/>
                </a:moveTo>
                <a:lnTo>
                  <a:pt x="0" y="138867"/>
                </a:lnTo>
                <a:lnTo>
                  <a:pt x="24518" y="138867"/>
                </a:lnTo>
                <a:lnTo>
                  <a:pt x="18747" y="1"/>
                </a:lnTo>
                <a:cubicBezTo>
                  <a:pt x="18747" y="568"/>
                  <a:pt x="17046" y="1068"/>
                  <a:pt x="14611" y="1302"/>
                </a:cubicBezTo>
                <a:cubicBezTo>
                  <a:pt x="13877" y="1335"/>
                  <a:pt x="13076" y="1369"/>
                  <a:pt x="12242" y="1369"/>
                </a:cubicBezTo>
                <a:cubicBezTo>
                  <a:pt x="11208" y="1369"/>
                  <a:pt x="10174" y="1302"/>
                  <a:pt x="9273" y="1202"/>
                </a:cubicBezTo>
                <a:cubicBezTo>
                  <a:pt x="7172" y="1002"/>
                  <a:pt x="5738" y="535"/>
                  <a:pt x="57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906790" y="3501562"/>
            <a:ext cx="301099" cy="1705601"/>
          </a:xfrm>
          <a:custGeom>
            <a:avLst/>
            <a:gdLst/>
            <a:ahLst/>
            <a:cxnLst/>
            <a:rect l="l" t="t" r="r" b="b"/>
            <a:pathLst>
              <a:path w="19215" h="108845" extrusionOk="0">
                <a:moveTo>
                  <a:pt x="4504" y="0"/>
                </a:moveTo>
                <a:lnTo>
                  <a:pt x="1" y="108845"/>
                </a:lnTo>
                <a:lnTo>
                  <a:pt x="19215" y="108845"/>
                </a:lnTo>
                <a:lnTo>
                  <a:pt x="14711" y="0"/>
                </a:lnTo>
                <a:cubicBezTo>
                  <a:pt x="14711" y="467"/>
                  <a:pt x="13344" y="834"/>
                  <a:pt x="11442" y="1001"/>
                </a:cubicBezTo>
                <a:cubicBezTo>
                  <a:pt x="10875" y="1034"/>
                  <a:pt x="10242" y="1101"/>
                  <a:pt x="9574" y="1101"/>
                </a:cubicBezTo>
                <a:cubicBezTo>
                  <a:pt x="8740" y="1101"/>
                  <a:pt x="7973" y="1034"/>
                  <a:pt x="7239" y="968"/>
                </a:cubicBezTo>
                <a:cubicBezTo>
                  <a:pt x="5638" y="801"/>
                  <a:pt x="4504" y="434"/>
                  <a:pt x="4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645975" y="4181850"/>
            <a:ext cx="1281179" cy="892771"/>
          </a:xfrm>
          <a:custGeom>
            <a:avLst/>
            <a:gdLst/>
            <a:ahLst/>
            <a:cxnLst/>
            <a:rect l="l" t="t" r="r" b="b"/>
            <a:pathLst>
              <a:path w="81760" h="61912" extrusionOk="0">
                <a:moveTo>
                  <a:pt x="1" y="1"/>
                </a:moveTo>
                <a:lnTo>
                  <a:pt x="1" y="61912"/>
                </a:lnTo>
                <a:lnTo>
                  <a:pt x="81759" y="61912"/>
                </a:lnTo>
                <a:lnTo>
                  <a:pt x="817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472466" y="3906098"/>
            <a:ext cx="829538" cy="1299999"/>
          </a:xfrm>
          <a:custGeom>
            <a:avLst/>
            <a:gdLst/>
            <a:ahLst/>
            <a:cxnLst/>
            <a:rect l="l" t="t" r="r" b="b"/>
            <a:pathLst>
              <a:path w="52938" h="82961" extrusionOk="0">
                <a:moveTo>
                  <a:pt x="0" y="1"/>
                </a:moveTo>
                <a:lnTo>
                  <a:pt x="0" y="82960"/>
                </a:lnTo>
                <a:lnTo>
                  <a:pt x="52938" y="82960"/>
                </a:lnTo>
                <a:lnTo>
                  <a:pt x="52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8916240" y="3272136"/>
            <a:ext cx="4900" cy="3518"/>
          </a:xfrm>
          <a:custGeom>
            <a:avLst/>
            <a:gdLst/>
            <a:ahLst/>
            <a:cxnLst/>
            <a:rect l="l" t="t" r="r" b="b"/>
            <a:pathLst>
              <a:path w="234" h="168" extrusionOk="0">
                <a:moveTo>
                  <a:pt x="134" y="167"/>
                </a:moveTo>
                <a:cubicBezTo>
                  <a:pt x="167" y="167"/>
                  <a:pt x="234" y="34"/>
                  <a:pt x="134" y="0"/>
                </a:cubicBezTo>
                <a:cubicBezTo>
                  <a:pt x="67" y="34"/>
                  <a:pt x="0" y="167"/>
                  <a:pt x="134" y="1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919025" y="3461406"/>
            <a:ext cx="3518" cy="6994"/>
          </a:xfrm>
          <a:custGeom>
            <a:avLst/>
            <a:gdLst/>
            <a:ahLst/>
            <a:cxnLst/>
            <a:rect l="l" t="t" r="r" b="b"/>
            <a:pathLst>
              <a:path w="168" h="334" extrusionOk="0">
                <a:moveTo>
                  <a:pt x="101" y="267"/>
                </a:moveTo>
                <a:cubicBezTo>
                  <a:pt x="167" y="234"/>
                  <a:pt x="67" y="0"/>
                  <a:pt x="1" y="100"/>
                </a:cubicBezTo>
                <a:cubicBezTo>
                  <a:pt x="1" y="134"/>
                  <a:pt x="67" y="334"/>
                  <a:pt x="101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481328" y="2991966"/>
            <a:ext cx="1941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980998" y="3466652"/>
            <a:ext cx="1482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550868" y="3984359"/>
            <a:ext cx="672662" cy="1140507"/>
            <a:chOff x="592966" y="3748067"/>
            <a:chExt cx="844629" cy="1432078"/>
          </a:xfrm>
        </p:grpSpPr>
        <p:sp>
          <p:nvSpPr>
            <p:cNvPr id="57" name="Google Shape;57;p2"/>
            <p:cNvSpPr/>
            <p:nvPr/>
          </p:nvSpPr>
          <p:spPr>
            <a:xfrm>
              <a:off x="1224278" y="374806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24278" y="389688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24278" y="4045700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224278" y="419384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24278" y="434266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224278" y="4491479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24278" y="4639626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24278" y="4788442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24278" y="4937259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24278" y="5085406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08616" y="3751555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08616" y="3900371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08616" y="404918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08616" y="419733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08616" y="434615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08616" y="449496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08616" y="464311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08616" y="479193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08616" y="4940746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08616" y="508889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92966" y="3751555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2966" y="3900371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2966" y="404918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2966" y="419733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92966" y="434615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92966" y="449496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92966" y="464311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966" y="479193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2966" y="4940746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2966" y="508889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1320522" y="4263796"/>
            <a:ext cx="548454" cy="672662"/>
            <a:chOff x="2332528" y="4098942"/>
            <a:chExt cx="688667" cy="844629"/>
          </a:xfrm>
        </p:grpSpPr>
        <p:sp>
          <p:nvSpPr>
            <p:cNvPr id="88" name="Google Shape;88;p2"/>
            <p:cNvSpPr/>
            <p:nvPr/>
          </p:nvSpPr>
          <p:spPr>
            <a:xfrm rot="-5400000">
              <a:off x="2271161" y="4160308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2419643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2568459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2716941" y="4160308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2865422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2274649" y="447597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2423131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2571947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2720428" y="447597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2868910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2274649" y="479162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2423131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>
              <a:off x="2571947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>
              <a:off x="2720428" y="479162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>
              <a:off x="2868910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 rot="-2345834">
            <a:off x="804746" y="2884689"/>
            <a:ext cx="548493" cy="518969"/>
          </a:xfrm>
          <a:custGeom>
            <a:avLst/>
            <a:gdLst/>
            <a:ahLst/>
            <a:cxnLst/>
            <a:rect l="l" t="t" r="r" b="b"/>
            <a:pathLst>
              <a:path w="11091" h="10494" extrusionOk="0">
                <a:moveTo>
                  <a:pt x="8161" y="1"/>
                </a:moveTo>
                <a:cubicBezTo>
                  <a:pt x="6952" y="1"/>
                  <a:pt x="5710" y="325"/>
                  <a:pt x="4597" y="789"/>
                </a:cubicBezTo>
                <a:cubicBezTo>
                  <a:pt x="3536" y="1239"/>
                  <a:pt x="2508" y="1850"/>
                  <a:pt x="1800" y="2814"/>
                </a:cubicBezTo>
                <a:cubicBezTo>
                  <a:pt x="1190" y="3714"/>
                  <a:pt x="965" y="5097"/>
                  <a:pt x="1672" y="6061"/>
                </a:cubicBezTo>
                <a:cubicBezTo>
                  <a:pt x="1897" y="6382"/>
                  <a:pt x="2218" y="6704"/>
                  <a:pt x="2122" y="7057"/>
                </a:cubicBezTo>
                <a:cubicBezTo>
                  <a:pt x="2058" y="7636"/>
                  <a:pt x="1318" y="7700"/>
                  <a:pt x="868" y="7990"/>
                </a:cubicBezTo>
                <a:cubicBezTo>
                  <a:pt x="0" y="8504"/>
                  <a:pt x="129" y="9822"/>
                  <a:pt x="836" y="10336"/>
                </a:cubicBezTo>
                <a:cubicBezTo>
                  <a:pt x="1054" y="10449"/>
                  <a:pt x="1311" y="10493"/>
                  <a:pt x="1587" y="10493"/>
                </a:cubicBezTo>
                <a:cubicBezTo>
                  <a:pt x="2409" y="10493"/>
                  <a:pt x="3401" y="10103"/>
                  <a:pt x="4051" y="9983"/>
                </a:cubicBezTo>
                <a:cubicBezTo>
                  <a:pt x="4436" y="9918"/>
                  <a:pt x="4822" y="9822"/>
                  <a:pt x="5111" y="9597"/>
                </a:cubicBezTo>
                <a:cubicBezTo>
                  <a:pt x="5401" y="9340"/>
                  <a:pt x="5561" y="8890"/>
                  <a:pt x="5304" y="8568"/>
                </a:cubicBezTo>
                <a:cubicBezTo>
                  <a:pt x="4983" y="8150"/>
                  <a:pt x="4147" y="8215"/>
                  <a:pt x="4018" y="7700"/>
                </a:cubicBezTo>
                <a:cubicBezTo>
                  <a:pt x="3954" y="7379"/>
                  <a:pt x="4308" y="7057"/>
                  <a:pt x="4629" y="7025"/>
                </a:cubicBezTo>
                <a:cubicBezTo>
                  <a:pt x="4688" y="7013"/>
                  <a:pt x="4747" y="7008"/>
                  <a:pt x="4806" y="7008"/>
                </a:cubicBezTo>
                <a:cubicBezTo>
                  <a:pt x="5069" y="7008"/>
                  <a:pt x="5331" y="7113"/>
                  <a:pt x="5594" y="7218"/>
                </a:cubicBezTo>
                <a:cubicBezTo>
                  <a:pt x="6380" y="7510"/>
                  <a:pt x="7229" y="7645"/>
                  <a:pt x="8064" y="7645"/>
                </a:cubicBezTo>
                <a:cubicBezTo>
                  <a:pt x="8424" y="7645"/>
                  <a:pt x="8781" y="7620"/>
                  <a:pt x="9129" y="7572"/>
                </a:cubicBezTo>
                <a:cubicBezTo>
                  <a:pt x="9612" y="7507"/>
                  <a:pt x="10126" y="7347"/>
                  <a:pt x="10254" y="6897"/>
                </a:cubicBezTo>
                <a:cubicBezTo>
                  <a:pt x="10447" y="6254"/>
                  <a:pt x="9676" y="5675"/>
                  <a:pt x="9194" y="5418"/>
                </a:cubicBezTo>
                <a:cubicBezTo>
                  <a:pt x="8969" y="5257"/>
                  <a:pt x="8776" y="5032"/>
                  <a:pt x="8647" y="4775"/>
                </a:cubicBezTo>
                <a:cubicBezTo>
                  <a:pt x="8390" y="4036"/>
                  <a:pt x="9001" y="3682"/>
                  <a:pt x="9483" y="3329"/>
                </a:cubicBezTo>
                <a:cubicBezTo>
                  <a:pt x="10126" y="2846"/>
                  <a:pt x="10640" y="2204"/>
                  <a:pt x="10962" y="1432"/>
                </a:cubicBezTo>
                <a:cubicBezTo>
                  <a:pt x="11026" y="1239"/>
                  <a:pt x="11090" y="1014"/>
                  <a:pt x="11026" y="853"/>
                </a:cubicBezTo>
                <a:cubicBezTo>
                  <a:pt x="10962" y="757"/>
                  <a:pt x="10801" y="661"/>
                  <a:pt x="10705" y="596"/>
                </a:cubicBezTo>
                <a:cubicBezTo>
                  <a:pt x="9916" y="175"/>
                  <a:pt x="9047" y="1"/>
                  <a:pt x="8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 flipH="1">
            <a:off x="4212278" y="-1003110"/>
            <a:ext cx="1947310" cy="1947310"/>
            <a:chOff x="624503" y="61115"/>
            <a:chExt cx="1947310" cy="1947310"/>
          </a:xfrm>
        </p:grpSpPr>
        <p:sp>
          <p:nvSpPr>
            <p:cNvPr id="105" name="Google Shape;105;p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2"/>
          <p:cNvSpPr txBox="1">
            <a:spLocks noGrp="1"/>
          </p:cNvSpPr>
          <p:nvPr>
            <p:ph type="subTitle" idx="1"/>
          </p:nvPr>
        </p:nvSpPr>
        <p:spPr>
          <a:xfrm>
            <a:off x="3054000" y="2962350"/>
            <a:ext cx="3036000" cy="10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416979" y="558802"/>
            <a:ext cx="1324034" cy="2462672"/>
          </a:xfrm>
          <a:custGeom>
            <a:avLst/>
            <a:gdLst/>
            <a:ahLst/>
            <a:cxnLst/>
            <a:rect l="l" t="t" r="r" b="b"/>
            <a:pathLst>
              <a:path w="27870" h="28140" extrusionOk="0">
                <a:moveTo>
                  <a:pt x="23538" y="1"/>
                </a:moveTo>
                <a:cubicBezTo>
                  <a:pt x="22678" y="1"/>
                  <a:pt x="21810" y="97"/>
                  <a:pt x="20959" y="242"/>
                </a:cubicBezTo>
                <a:cubicBezTo>
                  <a:pt x="19576" y="467"/>
                  <a:pt x="18162" y="917"/>
                  <a:pt x="17005" y="1752"/>
                </a:cubicBezTo>
                <a:cubicBezTo>
                  <a:pt x="15623" y="2813"/>
                  <a:pt x="14755" y="4324"/>
                  <a:pt x="13662" y="5642"/>
                </a:cubicBezTo>
                <a:cubicBezTo>
                  <a:pt x="12670" y="6838"/>
                  <a:pt x="11256" y="7927"/>
                  <a:pt x="9754" y="7927"/>
                </a:cubicBezTo>
                <a:cubicBezTo>
                  <a:pt x="9600" y="7927"/>
                  <a:pt x="9445" y="7916"/>
                  <a:pt x="9290" y="7892"/>
                </a:cubicBezTo>
                <a:cubicBezTo>
                  <a:pt x="8679" y="7828"/>
                  <a:pt x="8069" y="7538"/>
                  <a:pt x="7458" y="7506"/>
                </a:cubicBezTo>
                <a:cubicBezTo>
                  <a:pt x="7372" y="7498"/>
                  <a:pt x="7286" y="7494"/>
                  <a:pt x="7201" y="7494"/>
                </a:cubicBezTo>
                <a:cubicBezTo>
                  <a:pt x="6301" y="7494"/>
                  <a:pt x="5460" y="7942"/>
                  <a:pt x="4726" y="8471"/>
                </a:cubicBezTo>
                <a:cubicBezTo>
                  <a:pt x="2958" y="9724"/>
                  <a:pt x="1608" y="11524"/>
                  <a:pt x="740" y="13517"/>
                </a:cubicBezTo>
                <a:cubicBezTo>
                  <a:pt x="322" y="14578"/>
                  <a:pt x="0" y="15639"/>
                  <a:pt x="65" y="16796"/>
                </a:cubicBezTo>
                <a:cubicBezTo>
                  <a:pt x="225" y="19368"/>
                  <a:pt x="2315" y="21328"/>
                  <a:pt x="4308" y="22968"/>
                </a:cubicBezTo>
                <a:cubicBezTo>
                  <a:pt x="3665" y="23386"/>
                  <a:pt x="2926" y="23707"/>
                  <a:pt x="2283" y="24093"/>
                </a:cubicBezTo>
                <a:cubicBezTo>
                  <a:pt x="1125" y="24832"/>
                  <a:pt x="193" y="26472"/>
                  <a:pt x="1447" y="27597"/>
                </a:cubicBezTo>
                <a:cubicBezTo>
                  <a:pt x="1906" y="28008"/>
                  <a:pt x="2615" y="28139"/>
                  <a:pt x="3346" y="28139"/>
                </a:cubicBezTo>
                <a:cubicBezTo>
                  <a:pt x="4100" y="28139"/>
                  <a:pt x="4878" y="28000"/>
                  <a:pt x="5433" y="27886"/>
                </a:cubicBezTo>
                <a:cubicBezTo>
                  <a:pt x="5819" y="27789"/>
                  <a:pt x="6236" y="27661"/>
                  <a:pt x="6429" y="27307"/>
                </a:cubicBezTo>
                <a:cubicBezTo>
                  <a:pt x="6494" y="27114"/>
                  <a:pt x="6494" y="26954"/>
                  <a:pt x="6590" y="26761"/>
                </a:cubicBezTo>
                <a:cubicBezTo>
                  <a:pt x="6783" y="26182"/>
                  <a:pt x="7426" y="25797"/>
                  <a:pt x="8037" y="25668"/>
                </a:cubicBezTo>
                <a:cubicBezTo>
                  <a:pt x="8647" y="25539"/>
                  <a:pt x="9290" y="25572"/>
                  <a:pt x="9933" y="25539"/>
                </a:cubicBezTo>
                <a:cubicBezTo>
                  <a:pt x="11572" y="25411"/>
                  <a:pt x="13148" y="24639"/>
                  <a:pt x="14208" y="23418"/>
                </a:cubicBezTo>
                <a:cubicBezTo>
                  <a:pt x="15012" y="22518"/>
                  <a:pt x="15558" y="21296"/>
                  <a:pt x="15173" y="20171"/>
                </a:cubicBezTo>
                <a:cubicBezTo>
                  <a:pt x="14948" y="19400"/>
                  <a:pt x="14337" y="18757"/>
                  <a:pt x="14337" y="17953"/>
                </a:cubicBezTo>
                <a:cubicBezTo>
                  <a:pt x="14337" y="17118"/>
                  <a:pt x="15012" y="16378"/>
                  <a:pt x="15783" y="16057"/>
                </a:cubicBezTo>
                <a:cubicBezTo>
                  <a:pt x="16555" y="15735"/>
                  <a:pt x="17391" y="15735"/>
                  <a:pt x="18226" y="15671"/>
                </a:cubicBezTo>
                <a:cubicBezTo>
                  <a:pt x="19834" y="15542"/>
                  <a:pt x="21441" y="15221"/>
                  <a:pt x="23016" y="14739"/>
                </a:cubicBezTo>
                <a:cubicBezTo>
                  <a:pt x="23466" y="14578"/>
                  <a:pt x="23948" y="14385"/>
                  <a:pt x="24302" y="14064"/>
                </a:cubicBezTo>
                <a:cubicBezTo>
                  <a:pt x="24655" y="13742"/>
                  <a:pt x="24880" y="13164"/>
                  <a:pt x="24655" y="12714"/>
                </a:cubicBezTo>
                <a:cubicBezTo>
                  <a:pt x="24495" y="12328"/>
                  <a:pt x="24077" y="12135"/>
                  <a:pt x="23659" y="11910"/>
                </a:cubicBezTo>
                <a:cubicBezTo>
                  <a:pt x="22887" y="11557"/>
                  <a:pt x="22084" y="11203"/>
                  <a:pt x="21344" y="10849"/>
                </a:cubicBezTo>
                <a:cubicBezTo>
                  <a:pt x="20926" y="10689"/>
                  <a:pt x="20476" y="10464"/>
                  <a:pt x="20284" y="10078"/>
                </a:cubicBezTo>
                <a:cubicBezTo>
                  <a:pt x="19930" y="9435"/>
                  <a:pt x="20380" y="8631"/>
                  <a:pt x="20894" y="8085"/>
                </a:cubicBezTo>
                <a:cubicBezTo>
                  <a:pt x="22855" y="6124"/>
                  <a:pt x="26070" y="5513"/>
                  <a:pt x="27484" y="3103"/>
                </a:cubicBezTo>
                <a:cubicBezTo>
                  <a:pt x="27709" y="2717"/>
                  <a:pt x="27870" y="2267"/>
                  <a:pt x="27805" y="1849"/>
                </a:cubicBezTo>
                <a:cubicBezTo>
                  <a:pt x="27677" y="1077"/>
                  <a:pt x="26841" y="595"/>
                  <a:pt x="26070" y="338"/>
                </a:cubicBezTo>
                <a:cubicBezTo>
                  <a:pt x="25250" y="97"/>
                  <a:pt x="24398" y="1"/>
                  <a:pt x="235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"/>
          <p:cNvSpPr txBox="1">
            <a:spLocks noGrp="1"/>
          </p:cNvSpPr>
          <p:nvPr>
            <p:ph type="ctrTitle"/>
          </p:nvPr>
        </p:nvSpPr>
        <p:spPr>
          <a:xfrm>
            <a:off x="1122900" y="1100250"/>
            <a:ext cx="6898200" cy="18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"/>
          <p:cNvSpPr txBox="1">
            <a:spLocks noGrp="1"/>
          </p:cNvSpPr>
          <p:nvPr>
            <p:ph type="subTitle" idx="1"/>
          </p:nvPr>
        </p:nvSpPr>
        <p:spPr>
          <a:xfrm>
            <a:off x="408250" y="38113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subTitle" idx="2"/>
          </p:nvPr>
        </p:nvSpPr>
        <p:spPr>
          <a:xfrm>
            <a:off x="408250" y="22512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"/>
          <p:cNvSpPr/>
          <p:nvPr/>
        </p:nvSpPr>
        <p:spPr>
          <a:xfrm rot="558209" flipH="1">
            <a:off x="-806164" y="-1681105"/>
            <a:ext cx="2057275" cy="4821459"/>
          </a:xfrm>
          <a:custGeom>
            <a:avLst/>
            <a:gdLst/>
            <a:ahLst/>
            <a:cxnLst/>
            <a:rect l="l" t="t" r="r" b="b"/>
            <a:pathLst>
              <a:path w="49036" h="125599" extrusionOk="0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"/>
          <p:cNvSpPr/>
          <p:nvPr/>
        </p:nvSpPr>
        <p:spPr>
          <a:xfrm rot="558274" flipH="1">
            <a:off x="8435473" y="3254647"/>
            <a:ext cx="1354171" cy="3173560"/>
          </a:xfrm>
          <a:custGeom>
            <a:avLst/>
            <a:gdLst/>
            <a:ahLst/>
            <a:cxnLst/>
            <a:rect l="l" t="t" r="r" b="b"/>
            <a:pathLst>
              <a:path w="49036" h="125599" extrusionOk="0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3"/>
          <p:cNvSpPr/>
          <p:nvPr/>
        </p:nvSpPr>
        <p:spPr>
          <a:xfrm flipH="1">
            <a:off x="2741848" y="4672797"/>
            <a:ext cx="659802" cy="167000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3"/>
          <p:cNvSpPr/>
          <p:nvPr/>
        </p:nvSpPr>
        <p:spPr>
          <a:xfrm>
            <a:off x="5575075" y="4276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3"/>
          <p:cNvGrpSpPr/>
          <p:nvPr/>
        </p:nvGrpSpPr>
        <p:grpSpPr>
          <a:xfrm flipH="1">
            <a:off x="7396778" y="-646135"/>
            <a:ext cx="1947310" cy="1947310"/>
            <a:chOff x="624503" y="61115"/>
            <a:chExt cx="1947310" cy="1947310"/>
          </a:xfrm>
        </p:grpSpPr>
        <p:sp>
          <p:nvSpPr>
            <p:cNvPr id="326" name="Google Shape;326;p13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13"/>
          <p:cNvSpPr txBox="1">
            <a:spLocks noGrp="1"/>
          </p:cNvSpPr>
          <p:nvPr>
            <p:ph type="subTitle" idx="3"/>
          </p:nvPr>
        </p:nvSpPr>
        <p:spPr>
          <a:xfrm>
            <a:off x="625761" y="18873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subTitle" idx="4"/>
          </p:nvPr>
        </p:nvSpPr>
        <p:spPr>
          <a:xfrm>
            <a:off x="3492150" y="18873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5"/>
          </p:nvPr>
        </p:nvSpPr>
        <p:spPr>
          <a:xfrm>
            <a:off x="6358550" y="18873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646161" y="3445175"/>
            <a:ext cx="21393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3492150" y="34451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6358550" y="34451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title" hasCustomPrompt="1"/>
          </p:nvPr>
        </p:nvSpPr>
        <p:spPr>
          <a:xfrm>
            <a:off x="1165611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9" hasCustomPrompt="1"/>
          </p:nvPr>
        </p:nvSpPr>
        <p:spPr>
          <a:xfrm>
            <a:off x="403200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title" idx="13" hasCustomPrompt="1"/>
          </p:nvPr>
        </p:nvSpPr>
        <p:spPr>
          <a:xfrm>
            <a:off x="689840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4" hasCustomPrompt="1"/>
          </p:nvPr>
        </p:nvSpPr>
        <p:spPr>
          <a:xfrm>
            <a:off x="1165611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15" hasCustomPrompt="1"/>
          </p:nvPr>
        </p:nvSpPr>
        <p:spPr>
          <a:xfrm>
            <a:off x="403200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title" idx="16" hasCustomPrompt="1"/>
          </p:nvPr>
        </p:nvSpPr>
        <p:spPr>
          <a:xfrm>
            <a:off x="689840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17"/>
          </p:nvPr>
        </p:nvSpPr>
        <p:spPr>
          <a:xfrm>
            <a:off x="522000" y="491400"/>
            <a:ext cx="8100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subTitle" idx="18"/>
          </p:nvPr>
        </p:nvSpPr>
        <p:spPr>
          <a:xfrm>
            <a:off x="3274200" y="22512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19"/>
          </p:nvPr>
        </p:nvSpPr>
        <p:spPr>
          <a:xfrm>
            <a:off x="6140150" y="22512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20"/>
          </p:nvPr>
        </p:nvSpPr>
        <p:spPr>
          <a:xfrm>
            <a:off x="3274200" y="38113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subTitle" idx="21"/>
          </p:nvPr>
        </p:nvSpPr>
        <p:spPr>
          <a:xfrm>
            <a:off x="6140150" y="38113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6_1">
    <p:bg>
      <p:bgPr>
        <a:solidFill>
          <a:schemeClr val="lt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/>
          <p:nvPr/>
        </p:nvSpPr>
        <p:spPr>
          <a:xfrm>
            <a:off x="730800" y="-443801"/>
            <a:ext cx="7750517" cy="4621770"/>
          </a:xfrm>
          <a:custGeom>
            <a:avLst/>
            <a:gdLst/>
            <a:ahLst/>
            <a:cxnLst/>
            <a:rect l="l" t="t" r="r" b="b"/>
            <a:pathLst>
              <a:path w="232626" h="138719" extrusionOk="0">
                <a:moveTo>
                  <a:pt x="178563" y="0"/>
                </a:moveTo>
                <a:cubicBezTo>
                  <a:pt x="138666" y="0"/>
                  <a:pt x="85857" y="30804"/>
                  <a:pt x="53316" y="30804"/>
                </a:cubicBezTo>
                <a:cubicBezTo>
                  <a:pt x="51617" y="30804"/>
                  <a:pt x="49973" y="30720"/>
                  <a:pt x="48389" y="30543"/>
                </a:cubicBezTo>
                <a:cubicBezTo>
                  <a:pt x="46023" y="30280"/>
                  <a:pt x="43910" y="30163"/>
                  <a:pt x="42015" y="30163"/>
                </a:cubicBezTo>
                <a:cubicBezTo>
                  <a:pt x="28122" y="30163"/>
                  <a:pt x="26012" y="36445"/>
                  <a:pt x="22432" y="37161"/>
                </a:cubicBezTo>
                <a:cubicBezTo>
                  <a:pt x="16410" y="38382"/>
                  <a:pt x="12803" y="41556"/>
                  <a:pt x="10226" y="44648"/>
                </a:cubicBezTo>
                <a:cubicBezTo>
                  <a:pt x="2224" y="54249"/>
                  <a:pt x="0" y="65940"/>
                  <a:pt x="10985" y="74728"/>
                </a:cubicBezTo>
                <a:cubicBezTo>
                  <a:pt x="15189" y="78091"/>
                  <a:pt x="21292" y="81075"/>
                  <a:pt x="22215" y="85035"/>
                </a:cubicBezTo>
                <a:cubicBezTo>
                  <a:pt x="23082" y="88751"/>
                  <a:pt x="19122" y="92413"/>
                  <a:pt x="19963" y="96156"/>
                </a:cubicBezTo>
                <a:cubicBezTo>
                  <a:pt x="21130" y="101119"/>
                  <a:pt x="30433" y="104564"/>
                  <a:pt x="33688" y="109284"/>
                </a:cubicBezTo>
                <a:cubicBezTo>
                  <a:pt x="34990" y="111128"/>
                  <a:pt x="35288" y="113217"/>
                  <a:pt x="34556" y="115142"/>
                </a:cubicBezTo>
                <a:cubicBezTo>
                  <a:pt x="33390" y="118180"/>
                  <a:pt x="29809" y="120730"/>
                  <a:pt x="28209" y="123686"/>
                </a:cubicBezTo>
                <a:cubicBezTo>
                  <a:pt x="25659" y="128433"/>
                  <a:pt x="28589" y="132881"/>
                  <a:pt x="32657" y="137113"/>
                </a:cubicBezTo>
                <a:cubicBezTo>
                  <a:pt x="33200" y="137655"/>
                  <a:pt x="33769" y="138225"/>
                  <a:pt x="34773" y="138577"/>
                </a:cubicBezTo>
                <a:cubicBezTo>
                  <a:pt x="35008" y="138648"/>
                  <a:pt x="35283" y="138718"/>
                  <a:pt x="35547" y="138718"/>
                </a:cubicBezTo>
                <a:cubicBezTo>
                  <a:pt x="35588" y="138718"/>
                  <a:pt x="35628" y="138717"/>
                  <a:pt x="35668" y="138713"/>
                </a:cubicBezTo>
                <a:cubicBezTo>
                  <a:pt x="36265" y="138659"/>
                  <a:pt x="36590" y="138306"/>
                  <a:pt x="36672" y="137953"/>
                </a:cubicBezTo>
                <a:cubicBezTo>
                  <a:pt x="36916" y="137031"/>
                  <a:pt x="36346" y="136190"/>
                  <a:pt x="36183" y="135268"/>
                </a:cubicBezTo>
                <a:cubicBezTo>
                  <a:pt x="35993" y="134373"/>
                  <a:pt x="36075" y="133451"/>
                  <a:pt x="36346" y="132529"/>
                </a:cubicBezTo>
                <a:cubicBezTo>
                  <a:pt x="37404" y="129111"/>
                  <a:pt x="41961" y="126806"/>
                  <a:pt x="45107" y="123849"/>
                </a:cubicBezTo>
                <a:cubicBezTo>
                  <a:pt x="48823" y="120432"/>
                  <a:pt x="49962" y="116282"/>
                  <a:pt x="48281" y="112484"/>
                </a:cubicBezTo>
                <a:cubicBezTo>
                  <a:pt x="46572" y="108660"/>
                  <a:pt x="42178" y="105025"/>
                  <a:pt x="42883" y="101119"/>
                </a:cubicBezTo>
                <a:cubicBezTo>
                  <a:pt x="43534" y="97648"/>
                  <a:pt x="51969" y="100767"/>
                  <a:pt x="53136" y="97268"/>
                </a:cubicBezTo>
                <a:cubicBezTo>
                  <a:pt x="53605" y="95876"/>
                  <a:pt x="55836" y="90750"/>
                  <a:pt x="61131" y="90750"/>
                </a:cubicBezTo>
                <a:cubicBezTo>
                  <a:pt x="65334" y="90750"/>
                  <a:pt x="71466" y="93978"/>
                  <a:pt x="80178" y="104862"/>
                </a:cubicBezTo>
                <a:cubicBezTo>
                  <a:pt x="99979" y="129626"/>
                  <a:pt x="146198" y="131661"/>
                  <a:pt x="153304" y="131661"/>
                </a:cubicBezTo>
                <a:cubicBezTo>
                  <a:pt x="225508" y="131661"/>
                  <a:pt x="232614" y="88751"/>
                  <a:pt x="232614" y="84086"/>
                </a:cubicBezTo>
                <a:cubicBezTo>
                  <a:pt x="232626" y="18484"/>
                  <a:pt x="209468" y="0"/>
                  <a:pt x="1785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>
            <a:off x="2444965" y="4605189"/>
            <a:ext cx="660340" cy="538318"/>
          </a:xfrm>
          <a:custGeom>
            <a:avLst/>
            <a:gdLst/>
            <a:ahLst/>
            <a:cxnLst/>
            <a:rect l="l" t="t" r="r" b="b"/>
            <a:pathLst>
              <a:path w="27253" h="22217" extrusionOk="0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>
            <a:off x="1425701" y="4154980"/>
            <a:ext cx="1125920" cy="988511"/>
          </a:xfrm>
          <a:custGeom>
            <a:avLst/>
            <a:gdLst/>
            <a:ahLst/>
            <a:cxnLst/>
            <a:rect l="l" t="t" r="r" b="b"/>
            <a:pathLst>
              <a:path w="46468" h="40797" extrusionOk="0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>
            <a:off x="7759325" y="36788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3439863" y="4154975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 flipH="1">
            <a:off x="261500" y="4971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15"/>
          <p:cNvGrpSpPr/>
          <p:nvPr/>
        </p:nvGrpSpPr>
        <p:grpSpPr>
          <a:xfrm flipH="1">
            <a:off x="5532753" y="4357265"/>
            <a:ext cx="1947310" cy="1947310"/>
            <a:chOff x="624503" y="61115"/>
            <a:chExt cx="1947310" cy="1947310"/>
          </a:xfrm>
        </p:grpSpPr>
        <p:sp>
          <p:nvSpPr>
            <p:cNvPr id="404" name="Google Shape;404;p15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15"/>
          <p:cNvSpPr txBox="1">
            <a:spLocks noGrp="1"/>
          </p:cNvSpPr>
          <p:nvPr>
            <p:ph type="title"/>
          </p:nvPr>
        </p:nvSpPr>
        <p:spPr>
          <a:xfrm>
            <a:off x="3872700" y="2704675"/>
            <a:ext cx="3602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2100" b="1"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5"/>
          <p:cNvSpPr txBox="1">
            <a:spLocks noGrp="1"/>
          </p:cNvSpPr>
          <p:nvPr>
            <p:ph type="subTitle" idx="1"/>
          </p:nvPr>
        </p:nvSpPr>
        <p:spPr>
          <a:xfrm>
            <a:off x="3486300" y="567600"/>
            <a:ext cx="4374900" cy="18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bg>
      <p:bgPr>
        <a:solidFill>
          <a:schemeClr val="accent5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64450" y="2966467"/>
            <a:ext cx="51741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title" hasCustomPrompt="1"/>
          </p:nvPr>
        </p:nvSpPr>
        <p:spPr>
          <a:xfrm>
            <a:off x="764450" y="1490603"/>
            <a:ext cx="282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5" name="Google Shape;445;p16"/>
          <p:cNvSpPr/>
          <p:nvPr/>
        </p:nvSpPr>
        <p:spPr>
          <a:xfrm>
            <a:off x="-1420234" y="2933400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4112299" y="-213054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_1">
    <p:bg>
      <p:bgPr>
        <a:solidFill>
          <a:schemeClr val="lt2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7"/>
          <p:cNvSpPr txBox="1">
            <a:spLocks noGrp="1"/>
          </p:cNvSpPr>
          <p:nvPr>
            <p:ph type="title"/>
          </p:nvPr>
        </p:nvSpPr>
        <p:spPr>
          <a:xfrm flipH="1">
            <a:off x="4681675" y="1938900"/>
            <a:ext cx="37491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679249" y="1931521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1"/>
          </p:nvPr>
        </p:nvSpPr>
        <p:spPr>
          <a:xfrm flipH="1">
            <a:off x="4681575" y="2764625"/>
            <a:ext cx="3749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7"/>
          <p:cNvSpPr/>
          <p:nvPr/>
        </p:nvSpPr>
        <p:spPr>
          <a:xfrm>
            <a:off x="-1771597" y="3205625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flipH="1">
            <a:off x="225238" y="2398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7"/>
          <p:cNvSpPr/>
          <p:nvPr/>
        </p:nvSpPr>
        <p:spPr>
          <a:xfrm flipH="1">
            <a:off x="2137738" y="738600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7"/>
          <p:cNvSpPr/>
          <p:nvPr/>
        </p:nvSpPr>
        <p:spPr>
          <a:xfrm flipH="1">
            <a:off x="6021888" y="13139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7"/>
          <p:cNvSpPr/>
          <p:nvPr/>
        </p:nvSpPr>
        <p:spPr>
          <a:xfrm flipH="1">
            <a:off x="8785288" y="19906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_1">
    <p:bg>
      <p:bgPr>
        <a:solidFill>
          <a:schemeClr val="accent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18"/>
          <p:cNvGrpSpPr/>
          <p:nvPr/>
        </p:nvGrpSpPr>
        <p:grpSpPr>
          <a:xfrm>
            <a:off x="292656" y="-1159800"/>
            <a:ext cx="8105853" cy="4259020"/>
            <a:chOff x="292656" y="-1159800"/>
            <a:chExt cx="8105853" cy="4259020"/>
          </a:xfrm>
        </p:grpSpPr>
        <p:sp>
          <p:nvSpPr>
            <p:cNvPr id="458" name="Google Shape;458;p18"/>
            <p:cNvSpPr/>
            <p:nvPr/>
          </p:nvSpPr>
          <p:spPr>
            <a:xfrm flipH="1">
              <a:off x="292656" y="-1159800"/>
              <a:ext cx="8105853" cy="4259020"/>
            </a:xfrm>
            <a:custGeom>
              <a:avLst/>
              <a:gdLst/>
              <a:ahLst/>
              <a:cxnLst/>
              <a:rect l="l" t="t" r="r" b="b"/>
              <a:pathLst>
                <a:path w="232626" h="138719" extrusionOk="0">
                  <a:moveTo>
                    <a:pt x="178563" y="0"/>
                  </a:moveTo>
                  <a:cubicBezTo>
                    <a:pt x="138666" y="0"/>
                    <a:pt x="85857" y="30804"/>
                    <a:pt x="53316" y="30804"/>
                  </a:cubicBezTo>
                  <a:cubicBezTo>
                    <a:pt x="51617" y="30804"/>
                    <a:pt x="49973" y="30720"/>
                    <a:pt x="48389" y="30543"/>
                  </a:cubicBezTo>
                  <a:cubicBezTo>
                    <a:pt x="46023" y="30280"/>
                    <a:pt x="43910" y="30163"/>
                    <a:pt x="42015" y="30163"/>
                  </a:cubicBezTo>
                  <a:cubicBezTo>
                    <a:pt x="28122" y="30163"/>
                    <a:pt x="26012" y="36445"/>
                    <a:pt x="22432" y="37161"/>
                  </a:cubicBezTo>
                  <a:cubicBezTo>
                    <a:pt x="16410" y="38382"/>
                    <a:pt x="12803" y="41556"/>
                    <a:pt x="10226" y="44648"/>
                  </a:cubicBezTo>
                  <a:cubicBezTo>
                    <a:pt x="2224" y="54249"/>
                    <a:pt x="0" y="65940"/>
                    <a:pt x="10985" y="74728"/>
                  </a:cubicBezTo>
                  <a:cubicBezTo>
                    <a:pt x="15189" y="78091"/>
                    <a:pt x="21292" y="81075"/>
                    <a:pt x="22215" y="85035"/>
                  </a:cubicBezTo>
                  <a:cubicBezTo>
                    <a:pt x="23082" y="88751"/>
                    <a:pt x="19122" y="92413"/>
                    <a:pt x="19963" y="96156"/>
                  </a:cubicBezTo>
                  <a:cubicBezTo>
                    <a:pt x="21130" y="101119"/>
                    <a:pt x="30433" y="104564"/>
                    <a:pt x="33688" y="109284"/>
                  </a:cubicBezTo>
                  <a:cubicBezTo>
                    <a:pt x="34990" y="111128"/>
                    <a:pt x="35288" y="113217"/>
                    <a:pt x="34556" y="115142"/>
                  </a:cubicBezTo>
                  <a:cubicBezTo>
                    <a:pt x="33390" y="118180"/>
                    <a:pt x="29809" y="120730"/>
                    <a:pt x="28209" y="123686"/>
                  </a:cubicBezTo>
                  <a:cubicBezTo>
                    <a:pt x="25659" y="128433"/>
                    <a:pt x="28589" y="132881"/>
                    <a:pt x="32657" y="137113"/>
                  </a:cubicBezTo>
                  <a:cubicBezTo>
                    <a:pt x="33200" y="137655"/>
                    <a:pt x="33769" y="138225"/>
                    <a:pt x="34773" y="138577"/>
                  </a:cubicBezTo>
                  <a:cubicBezTo>
                    <a:pt x="35008" y="138648"/>
                    <a:pt x="35283" y="138718"/>
                    <a:pt x="35547" y="138718"/>
                  </a:cubicBezTo>
                  <a:cubicBezTo>
                    <a:pt x="35588" y="138718"/>
                    <a:pt x="35628" y="138717"/>
                    <a:pt x="35668" y="138713"/>
                  </a:cubicBezTo>
                  <a:cubicBezTo>
                    <a:pt x="36265" y="138659"/>
                    <a:pt x="36590" y="138306"/>
                    <a:pt x="36672" y="137953"/>
                  </a:cubicBezTo>
                  <a:cubicBezTo>
                    <a:pt x="36916" y="137031"/>
                    <a:pt x="36346" y="136190"/>
                    <a:pt x="36183" y="135268"/>
                  </a:cubicBezTo>
                  <a:cubicBezTo>
                    <a:pt x="35993" y="134373"/>
                    <a:pt x="36075" y="133451"/>
                    <a:pt x="36346" y="132529"/>
                  </a:cubicBezTo>
                  <a:cubicBezTo>
                    <a:pt x="37404" y="129111"/>
                    <a:pt x="41961" y="126806"/>
                    <a:pt x="45107" y="123849"/>
                  </a:cubicBezTo>
                  <a:cubicBezTo>
                    <a:pt x="48823" y="120432"/>
                    <a:pt x="49962" y="116282"/>
                    <a:pt x="48281" y="112484"/>
                  </a:cubicBezTo>
                  <a:cubicBezTo>
                    <a:pt x="46572" y="108660"/>
                    <a:pt x="42178" y="105025"/>
                    <a:pt x="42883" y="101119"/>
                  </a:cubicBezTo>
                  <a:cubicBezTo>
                    <a:pt x="43534" y="97648"/>
                    <a:pt x="51969" y="100767"/>
                    <a:pt x="53136" y="97268"/>
                  </a:cubicBezTo>
                  <a:cubicBezTo>
                    <a:pt x="53605" y="95876"/>
                    <a:pt x="55836" y="90750"/>
                    <a:pt x="61131" y="90750"/>
                  </a:cubicBezTo>
                  <a:cubicBezTo>
                    <a:pt x="65334" y="90750"/>
                    <a:pt x="71466" y="93978"/>
                    <a:pt x="80178" y="104862"/>
                  </a:cubicBezTo>
                  <a:cubicBezTo>
                    <a:pt x="99979" y="129626"/>
                    <a:pt x="146198" y="131661"/>
                    <a:pt x="153304" y="131661"/>
                  </a:cubicBezTo>
                  <a:cubicBezTo>
                    <a:pt x="225508" y="131661"/>
                    <a:pt x="232614" y="88751"/>
                    <a:pt x="232614" y="84086"/>
                  </a:cubicBezTo>
                  <a:cubicBezTo>
                    <a:pt x="232626" y="18484"/>
                    <a:pt x="209468" y="0"/>
                    <a:pt x="178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4447240" y="981802"/>
              <a:ext cx="3075600" cy="1475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18"/>
          <p:cNvSpPr/>
          <p:nvPr/>
        </p:nvSpPr>
        <p:spPr>
          <a:xfrm flipH="1">
            <a:off x="-1073075" y="3918274"/>
            <a:ext cx="11885309" cy="1597258"/>
          </a:xfrm>
          <a:custGeom>
            <a:avLst/>
            <a:gdLst/>
            <a:ahLst/>
            <a:cxnLst/>
            <a:rect l="l" t="t" r="r" b="b"/>
            <a:pathLst>
              <a:path w="67534" h="19203" extrusionOk="0">
                <a:moveTo>
                  <a:pt x="34554" y="1"/>
                </a:moveTo>
                <a:cubicBezTo>
                  <a:pt x="34121" y="1"/>
                  <a:pt x="33715" y="109"/>
                  <a:pt x="33390" y="377"/>
                </a:cubicBezTo>
                <a:cubicBezTo>
                  <a:pt x="30811" y="2584"/>
                  <a:pt x="28547" y="5621"/>
                  <a:pt x="25277" y="5621"/>
                </a:cubicBezTo>
                <a:cubicBezTo>
                  <a:pt x="24686" y="5621"/>
                  <a:pt x="24061" y="5521"/>
                  <a:pt x="23395" y="5300"/>
                </a:cubicBezTo>
                <a:cubicBezTo>
                  <a:pt x="21434" y="4606"/>
                  <a:pt x="19650" y="1790"/>
                  <a:pt x="17612" y="1790"/>
                </a:cubicBezTo>
                <a:cubicBezTo>
                  <a:pt x="17099" y="1790"/>
                  <a:pt x="16570" y="1969"/>
                  <a:pt x="16018" y="2404"/>
                </a:cubicBezTo>
                <a:cubicBezTo>
                  <a:pt x="13412" y="4582"/>
                  <a:pt x="12103" y="7906"/>
                  <a:pt x="8628" y="8925"/>
                </a:cubicBezTo>
                <a:cubicBezTo>
                  <a:pt x="6347" y="9469"/>
                  <a:pt x="4112" y="9678"/>
                  <a:pt x="1865" y="9863"/>
                </a:cubicBezTo>
                <a:cubicBezTo>
                  <a:pt x="1262" y="10593"/>
                  <a:pt x="649" y="11345"/>
                  <a:pt x="0" y="12133"/>
                </a:cubicBezTo>
                <a:lnTo>
                  <a:pt x="0" y="14194"/>
                </a:lnTo>
                <a:cubicBezTo>
                  <a:pt x="1089" y="14103"/>
                  <a:pt x="2167" y="14064"/>
                  <a:pt x="3239" y="14064"/>
                </a:cubicBezTo>
                <a:cubicBezTo>
                  <a:pt x="6783" y="14064"/>
                  <a:pt x="10259" y="14490"/>
                  <a:pt x="13852" y="14855"/>
                </a:cubicBezTo>
                <a:cubicBezTo>
                  <a:pt x="14966" y="15016"/>
                  <a:pt x="16100" y="15118"/>
                  <a:pt x="17225" y="15118"/>
                </a:cubicBezTo>
                <a:cubicBezTo>
                  <a:pt x="19167" y="15118"/>
                  <a:pt x="21083" y="14814"/>
                  <a:pt x="22828" y="13986"/>
                </a:cubicBezTo>
                <a:cubicBezTo>
                  <a:pt x="26165" y="12374"/>
                  <a:pt x="29508" y="10999"/>
                  <a:pt x="32967" y="10999"/>
                </a:cubicBezTo>
                <a:cubicBezTo>
                  <a:pt x="34155" y="10999"/>
                  <a:pt x="35356" y="11161"/>
                  <a:pt x="36575" y="11531"/>
                </a:cubicBezTo>
                <a:cubicBezTo>
                  <a:pt x="43675" y="13986"/>
                  <a:pt x="50335" y="16592"/>
                  <a:pt x="57863" y="18329"/>
                </a:cubicBezTo>
                <a:cubicBezTo>
                  <a:pt x="60169" y="18818"/>
                  <a:pt x="62686" y="19202"/>
                  <a:pt x="65151" y="19202"/>
                </a:cubicBezTo>
                <a:cubicBezTo>
                  <a:pt x="65954" y="19202"/>
                  <a:pt x="66751" y="19161"/>
                  <a:pt x="67534" y="19070"/>
                </a:cubicBezTo>
                <a:cubicBezTo>
                  <a:pt x="64210" y="14669"/>
                  <a:pt x="59843" y="11021"/>
                  <a:pt x="55477" y="7303"/>
                </a:cubicBezTo>
                <a:cubicBezTo>
                  <a:pt x="55118" y="7662"/>
                  <a:pt x="54701" y="7975"/>
                  <a:pt x="54238" y="8195"/>
                </a:cubicBezTo>
                <a:lnTo>
                  <a:pt x="52929" y="8635"/>
                </a:lnTo>
                <a:cubicBezTo>
                  <a:pt x="52599" y="8705"/>
                  <a:pt x="52260" y="8739"/>
                  <a:pt x="51920" y="8739"/>
                </a:cubicBezTo>
                <a:cubicBezTo>
                  <a:pt x="51580" y="8739"/>
                  <a:pt x="51238" y="8705"/>
                  <a:pt x="50902" y="8635"/>
                </a:cubicBezTo>
                <a:cubicBezTo>
                  <a:pt x="45401" y="7187"/>
                  <a:pt x="41498" y="3423"/>
                  <a:pt x="36714" y="667"/>
                </a:cubicBezTo>
                <a:cubicBezTo>
                  <a:pt x="36083" y="304"/>
                  <a:pt x="35280" y="1"/>
                  <a:pt x="345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8"/>
          <p:cNvSpPr txBox="1">
            <a:spLocks noGrp="1"/>
          </p:cNvSpPr>
          <p:nvPr>
            <p:ph type="title"/>
          </p:nvPr>
        </p:nvSpPr>
        <p:spPr>
          <a:xfrm flipH="1">
            <a:off x="1715600" y="1119775"/>
            <a:ext cx="58650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224" y="1112396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63" name="Google Shape;463;p18"/>
          <p:cNvSpPr txBox="1">
            <a:spLocks noGrp="1"/>
          </p:cNvSpPr>
          <p:nvPr>
            <p:ph type="subTitle" idx="1"/>
          </p:nvPr>
        </p:nvSpPr>
        <p:spPr>
          <a:xfrm flipH="1">
            <a:off x="1715550" y="1956275"/>
            <a:ext cx="39873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2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9"/>
          <p:cNvSpPr/>
          <p:nvPr/>
        </p:nvSpPr>
        <p:spPr>
          <a:xfrm>
            <a:off x="-319025" y="3652775"/>
            <a:ext cx="10030191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9"/>
          <p:cNvSpPr/>
          <p:nvPr/>
        </p:nvSpPr>
        <p:spPr>
          <a:xfrm>
            <a:off x="1414374" y="3107150"/>
            <a:ext cx="523519" cy="306843"/>
          </a:xfrm>
          <a:custGeom>
            <a:avLst/>
            <a:gdLst/>
            <a:ahLst/>
            <a:cxnLst/>
            <a:rect l="l" t="t" r="r" b="b"/>
            <a:pathLst>
              <a:path w="9647" h="5654" extrusionOk="0">
                <a:moveTo>
                  <a:pt x="3725" y="1"/>
                </a:moveTo>
                <a:cubicBezTo>
                  <a:pt x="3212" y="1"/>
                  <a:pt x="2700" y="346"/>
                  <a:pt x="2700" y="1036"/>
                </a:cubicBezTo>
                <a:lnTo>
                  <a:pt x="2700" y="1099"/>
                </a:lnTo>
                <a:cubicBezTo>
                  <a:pt x="2637" y="1120"/>
                  <a:pt x="2574" y="1141"/>
                  <a:pt x="2511" y="1183"/>
                </a:cubicBezTo>
                <a:cubicBezTo>
                  <a:pt x="2345" y="1079"/>
                  <a:pt x="2167" y="1032"/>
                  <a:pt x="1994" y="1032"/>
                </a:cubicBezTo>
                <a:cubicBezTo>
                  <a:pt x="1469" y="1032"/>
                  <a:pt x="984" y="1464"/>
                  <a:pt x="984" y="2062"/>
                </a:cubicBezTo>
                <a:cubicBezTo>
                  <a:pt x="984" y="2145"/>
                  <a:pt x="984" y="2208"/>
                  <a:pt x="1005" y="2271"/>
                </a:cubicBezTo>
                <a:cubicBezTo>
                  <a:pt x="1" y="2731"/>
                  <a:pt x="335" y="4238"/>
                  <a:pt x="1444" y="4238"/>
                </a:cubicBezTo>
                <a:cubicBezTo>
                  <a:pt x="1528" y="4238"/>
                  <a:pt x="1633" y="4217"/>
                  <a:pt x="1737" y="4175"/>
                </a:cubicBezTo>
                <a:cubicBezTo>
                  <a:pt x="1884" y="4572"/>
                  <a:pt x="2260" y="4844"/>
                  <a:pt x="2679" y="4844"/>
                </a:cubicBezTo>
                <a:cubicBezTo>
                  <a:pt x="2867" y="4844"/>
                  <a:pt x="3055" y="4782"/>
                  <a:pt x="3223" y="4698"/>
                </a:cubicBezTo>
                <a:cubicBezTo>
                  <a:pt x="3260" y="5303"/>
                  <a:pt x="3756" y="5653"/>
                  <a:pt x="4260" y="5653"/>
                </a:cubicBezTo>
                <a:cubicBezTo>
                  <a:pt x="4610" y="5653"/>
                  <a:pt x="4963" y="5485"/>
                  <a:pt x="5169" y="5116"/>
                </a:cubicBezTo>
                <a:cubicBezTo>
                  <a:pt x="5363" y="5375"/>
                  <a:pt x="5663" y="5506"/>
                  <a:pt x="5969" y="5506"/>
                </a:cubicBezTo>
                <a:cubicBezTo>
                  <a:pt x="6255" y="5506"/>
                  <a:pt x="6546" y="5391"/>
                  <a:pt x="6759" y="5158"/>
                </a:cubicBezTo>
                <a:cubicBezTo>
                  <a:pt x="6898" y="5223"/>
                  <a:pt x="7042" y="5253"/>
                  <a:pt x="7182" y="5253"/>
                </a:cubicBezTo>
                <a:cubicBezTo>
                  <a:pt x="7717" y="5253"/>
                  <a:pt x="8203" y="4818"/>
                  <a:pt x="8203" y="4238"/>
                </a:cubicBezTo>
                <a:lnTo>
                  <a:pt x="8265" y="4238"/>
                </a:lnTo>
                <a:cubicBezTo>
                  <a:pt x="9165" y="4238"/>
                  <a:pt x="9646" y="3191"/>
                  <a:pt x="9060" y="2522"/>
                </a:cubicBezTo>
                <a:cubicBezTo>
                  <a:pt x="9567" y="1747"/>
                  <a:pt x="8913" y="912"/>
                  <a:pt x="8184" y="912"/>
                </a:cubicBezTo>
                <a:cubicBezTo>
                  <a:pt x="7949" y="912"/>
                  <a:pt x="7706" y="999"/>
                  <a:pt x="7491" y="1204"/>
                </a:cubicBezTo>
                <a:cubicBezTo>
                  <a:pt x="7319" y="1098"/>
                  <a:pt x="7122" y="1042"/>
                  <a:pt x="6925" y="1042"/>
                </a:cubicBezTo>
                <a:cubicBezTo>
                  <a:pt x="6812" y="1042"/>
                  <a:pt x="6699" y="1061"/>
                  <a:pt x="6591" y="1099"/>
                </a:cubicBezTo>
                <a:cubicBezTo>
                  <a:pt x="6395" y="728"/>
                  <a:pt x="6037" y="544"/>
                  <a:pt x="5678" y="544"/>
                </a:cubicBezTo>
                <a:cubicBezTo>
                  <a:pt x="5309" y="544"/>
                  <a:pt x="4941" y="738"/>
                  <a:pt x="4750" y="1120"/>
                </a:cubicBezTo>
                <a:lnTo>
                  <a:pt x="4750" y="1036"/>
                </a:lnTo>
                <a:cubicBezTo>
                  <a:pt x="4750" y="346"/>
                  <a:pt x="4238" y="1"/>
                  <a:pt x="37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9"/>
          <p:cNvSpPr/>
          <p:nvPr/>
        </p:nvSpPr>
        <p:spPr>
          <a:xfrm>
            <a:off x="1576745" y="3250803"/>
            <a:ext cx="213543" cy="514425"/>
          </a:xfrm>
          <a:custGeom>
            <a:avLst/>
            <a:gdLst/>
            <a:ahLst/>
            <a:cxnLst/>
            <a:rect l="l" t="t" r="r" b="b"/>
            <a:pathLst>
              <a:path w="3935" h="9479" extrusionOk="0">
                <a:moveTo>
                  <a:pt x="1884" y="0"/>
                </a:moveTo>
                <a:lnTo>
                  <a:pt x="1633" y="4185"/>
                </a:lnTo>
                <a:lnTo>
                  <a:pt x="1633" y="4143"/>
                </a:lnTo>
                <a:cubicBezTo>
                  <a:pt x="1591" y="3997"/>
                  <a:pt x="1570" y="3871"/>
                  <a:pt x="1528" y="3746"/>
                </a:cubicBezTo>
                <a:cubicBezTo>
                  <a:pt x="1486" y="3599"/>
                  <a:pt x="1465" y="3474"/>
                  <a:pt x="1423" y="3348"/>
                </a:cubicBezTo>
                <a:lnTo>
                  <a:pt x="1361" y="3160"/>
                </a:lnTo>
                <a:cubicBezTo>
                  <a:pt x="1340" y="3097"/>
                  <a:pt x="1319" y="3034"/>
                  <a:pt x="1298" y="2972"/>
                </a:cubicBezTo>
                <a:cubicBezTo>
                  <a:pt x="1256" y="2846"/>
                  <a:pt x="1214" y="2720"/>
                  <a:pt x="1172" y="2616"/>
                </a:cubicBezTo>
                <a:cubicBezTo>
                  <a:pt x="1089" y="2407"/>
                  <a:pt x="1005" y="2176"/>
                  <a:pt x="900" y="1988"/>
                </a:cubicBezTo>
                <a:cubicBezTo>
                  <a:pt x="817" y="1800"/>
                  <a:pt x="733" y="1632"/>
                  <a:pt x="607" y="1465"/>
                </a:cubicBezTo>
                <a:cubicBezTo>
                  <a:pt x="524" y="1340"/>
                  <a:pt x="440" y="1235"/>
                  <a:pt x="335" y="1130"/>
                </a:cubicBezTo>
                <a:cubicBezTo>
                  <a:pt x="273" y="1047"/>
                  <a:pt x="189" y="1005"/>
                  <a:pt x="105" y="942"/>
                </a:cubicBezTo>
                <a:cubicBezTo>
                  <a:pt x="84" y="921"/>
                  <a:pt x="42" y="921"/>
                  <a:pt x="1" y="900"/>
                </a:cubicBezTo>
                <a:lnTo>
                  <a:pt x="1" y="900"/>
                </a:lnTo>
                <a:cubicBezTo>
                  <a:pt x="42" y="921"/>
                  <a:pt x="63" y="942"/>
                  <a:pt x="105" y="963"/>
                </a:cubicBezTo>
                <a:cubicBezTo>
                  <a:pt x="168" y="1005"/>
                  <a:pt x="231" y="1088"/>
                  <a:pt x="294" y="1151"/>
                </a:cubicBezTo>
                <a:cubicBezTo>
                  <a:pt x="377" y="1277"/>
                  <a:pt x="461" y="1402"/>
                  <a:pt x="524" y="1528"/>
                </a:cubicBezTo>
                <a:cubicBezTo>
                  <a:pt x="607" y="1695"/>
                  <a:pt x="691" y="1863"/>
                  <a:pt x="754" y="2051"/>
                </a:cubicBezTo>
                <a:cubicBezTo>
                  <a:pt x="817" y="2239"/>
                  <a:pt x="879" y="2469"/>
                  <a:pt x="921" y="2700"/>
                </a:cubicBezTo>
                <a:cubicBezTo>
                  <a:pt x="963" y="2804"/>
                  <a:pt x="984" y="2930"/>
                  <a:pt x="1005" y="3055"/>
                </a:cubicBezTo>
                <a:cubicBezTo>
                  <a:pt x="1026" y="3118"/>
                  <a:pt x="1026" y="3181"/>
                  <a:pt x="1047" y="3244"/>
                </a:cubicBezTo>
                <a:lnTo>
                  <a:pt x="1068" y="3432"/>
                </a:lnTo>
                <a:cubicBezTo>
                  <a:pt x="1089" y="3557"/>
                  <a:pt x="1110" y="3683"/>
                  <a:pt x="1130" y="3809"/>
                </a:cubicBezTo>
                <a:cubicBezTo>
                  <a:pt x="1151" y="3955"/>
                  <a:pt x="1151" y="4081"/>
                  <a:pt x="1172" y="4227"/>
                </a:cubicBezTo>
                <a:cubicBezTo>
                  <a:pt x="1214" y="4478"/>
                  <a:pt x="1235" y="4771"/>
                  <a:pt x="1235" y="5043"/>
                </a:cubicBezTo>
                <a:cubicBezTo>
                  <a:pt x="1235" y="5189"/>
                  <a:pt x="1256" y="5315"/>
                  <a:pt x="1256" y="5461"/>
                </a:cubicBezTo>
                <a:cubicBezTo>
                  <a:pt x="1277" y="5608"/>
                  <a:pt x="1277" y="5713"/>
                  <a:pt x="1277" y="5880"/>
                </a:cubicBezTo>
                <a:cubicBezTo>
                  <a:pt x="1277" y="6026"/>
                  <a:pt x="1277" y="6131"/>
                  <a:pt x="1277" y="6277"/>
                </a:cubicBezTo>
                <a:lnTo>
                  <a:pt x="1277" y="6675"/>
                </a:lnTo>
                <a:lnTo>
                  <a:pt x="1277" y="7428"/>
                </a:lnTo>
                <a:cubicBezTo>
                  <a:pt x="1277" y="7658"/>
                  <a:pt x="1277" y="7889"/>
                  <a:pt x="1256" y="8098"/>
                </a:cubicBezTo>
                <a:cubicBezTo>
                  <a:pt x="1256" y="8307"/>
                  <a:pt x="1256" y="8495"/>
                  <a:pt x="1235" y="8663"/>
                </a:cubicBezTo>
                <a:cubicBezTo>
                  <a:pt x="1235" y="8830"/>
                  <a:pt x="1214" y="8977"/>
                  <a:pt x="1214" y="9102"/>
                </a:cubicBezTo>
                <a:lnTo>
                  <a:pt x="1193" y="9479"/>
                </a:lnTo>
                <a:lnTo>
                  <a:pt x="2407" y="9479"/>
                </a:lnTo>
                <a:lnTo>
                  <a:pt x="2407" y="9395"/>
                </a:lnTo>
                <a:cubicBezTo>
                  <a:pt x="2407" y="9395"/>
                  <a:pt x="2407" y="9249"/>
                  <a:pt x="2386" y="8998"/>
                </a:cubicBezTo>
                <a:cubicBezTo>
                  <a:pt x="2386" y="8872"/>
                  <a:pt x="2386" y="8746"/>
                  <a:pt x="2365" y="8558"/>
                </a:cubicBezTo>
                <a:lnTo>
                  <a:pt x="2365" y="8286"/>
                </a:lnTo>
                <a:cubicBezTo>
                  <a:pt x="2365" y="8202"/>
                  <a:pt x="2365" y="8098"/>
                  <a:pt x="2365" y="7993"/>
                </a:cubicBezTo>
                <a:lnTo>
                  <a:pt x="2365" y="7324"/>
                </a:lnTo>
                <a:lnTo>
                  <a:pt x="2365" y="6947"/>
                </a:lnTo>
                <a:cubicBezTo>
                  <a:pt x="2365" y="6822"/>
                  <a:pt x="2365" y="6675"/>
                  <a:pt x="2386" y="6550"/>
                </a:cubicBezTo>
                <a:cubicBezTo>
                  <a:pt x="2407" y="6424"/>
                  <a:pt x="2386" y="6298"/>
                  <a:pt x="2386" y="6152"/>
                </a:cubicBezTo>
                <a:lnTo>
                  <a:pt x="2386" y="5943"/>
                </a:lnTo>
                <a:lnTo>
                  <a:pt x="2386" y="5859"/>
                </a:lnTo>
                <a:lnTo>
                  <a:pt x="2386" y="5754"/>
                </a:lnTo>
                <a:cubicBezTo>
                  <a:pt x="2407" y="5482"/>
                  <a:pt x="2428" y="5189"/>
                  <a:pt x="2449" y="4917"/>
                </a:cubicBezTo>
                <a:cubicBezTo>
                  <a:pt x="2470" y="4645"/>
                  <a:pt x="2532" y="4353"/>
                  <a:pt x="2574" y="4081"/>
                </a:cubicBezTo>
                <a:cubicBezTo>
                  <a:pt x="2595" y="3955"/>
                  <a:pt x="2616" y="3829"/>
                  <a:pt x="2637" y="3683"/>
                </a:cubicBezTo>
                <a:cubicBezTo>
                  <a:pt x="2679" y="3537"/>
                  <a:pt x="2679" y="3432"/>
                  <a:pt x="2721" y="3306"/>
                </a:cubicBezTo>
                <a:cubicBezTo>
                  <a:pt x="2763" y="3160"/>
                  <a:pt x="2783" y="3034"/>
                  <a:pt x="2825" y="2930"/>
                </a:cubicBezTo>
                <a:cubicBezTo>
                  <a:pt x="2825" y="2888"/>
                  <a:pt x="2825" y="2867"/>
                  <a:pt x="2846" y="2825"/>
                </a:cubicBezTo>
                <a:cubicBezTo>
                  <a:pt x="2846" y="2804"/>
                  <a:pt x="2846" y="2762"/>
                  <a:pt x="2867" y="2741"/>
                </a:cubicBezTo>
                <a:lnTo>
                  <a:pt x="2930" y="2574"/>
                </a:lnTo>
                <a:lnTo>
                  <a:pt x="2972" y="2407"/>
                </a:lnTo>
                <a:cubicBezTo>
                  <a:pt x="2972" y="2365"/>
                  <a:pt x="2993" y="2344"/>
                  <a:pt x="2993" y="2323"/>
                </a:cubicBezTo>
                <a:lnTo>
                  <a:pt x="3035" y="2239"/>
                </a:lnTo>
                <a:lnTo>
                  <a:pt x="3160" y="1925"/>
                </a:lnTo>
                <a:cubicBezTo>
                  <a:pt x="3202" y="1842"/>
                  <a:pt x="3244" y="1737"/>
                  <a:pt x="3286" y="1674"/>
                </a:cubicBezTo>
                <a:cubicBezTo>
                  <a:pt x="3307" y="1632"/>
                  <a:pt x="3327" y="1591"/>
                  <a:pt x="3348" y="1549"/>
                </a:cubicBezTo>
                <a:lnTo>
                  <a:pt x="3411" y="1423"/>
                </a:lnTo>
                <a:lnTo>
                  <a:pt x="3474" y="1319"/>
                </a:lnTo>
                <a:cubicBezTo>
                  <a:pt x="3495" y="1277"/>
                  <a:pt x="3537" y="1256"/>
                  <a:pt x="3537" y="1235"/>
                </a:cubicBezTo>
                <a:cubicBezTo>
                  <a:pt x="3558" y="1193"/>
                  <a:pt x="3599" y="1172"/>
                  <a:pt x="3599" y="1130"/>
                </a:cubicBezTo>
                <a:lnTo>
                  <a:pt x="3641" y="1088"/>
                </a:lnTo>
                <a:lnTo>
                  <a:pt x="3662" y="1068"/>
                </a:lnTo>
                <a:cubicBezTo>
                  <a:pt x="3704" y="1026"/>
                  <a:pt x="3746" y="963"/>
                  <a:pt x="3767" y="942"/>
                </a:cubicBezTo>
                <a:cubicBezTo>
                  <a:pt x="3809" y="900"/>
                  <a:pt x="3830" y="879"/>
                  <a:pt x="3871" y="858"/>
                </a:cubicBezTo>
                <a:lnTo>
                  <a:pt x="3913" y="796"/>
                </a:lnTo>
                <a:lnTo>
                  <a:pt x="3934" y="796"/>
                </a:lnTo>
                <a:lnTo>
                  <a:pt x="3913" y="775"/>
                </a:lnTo>
                <a:lnTo>
                  <a:pt x="3851" y="816"/>
                </a:lnTo>
                <a:cubicBezTo>
                  <a:pt x="3830" y="837"/>
                  <a:pt x="3788" y="858"/>
                  <a:pt x="3767" y="900"/>
                </a:cubicBezTo>
                <a:cubicBezTo>
                  <a:pt x="3725" y="921"/>
                  <a:pt x="3683" y="963"/>
                  <a:pt x="3641" y="1005"/>
                </a:cubicBezTo>
                <a:lnTo>
                  <a:pt x="3599" y="1047"/>
                </a:lnTo>
                <a:lnTo>
                  <a:pt x="3558" y="1088"/>
                </a:lnTo>
                <a:lnTo>
                  <a:pt x="3495" y="1151"/>
                </a:lnTo>
                <a:cubicBezTo>
                  <a:pt x="3474" y="1193"/>
                  <a:pt x="3432" y="1214"/>
                  <a:pt x="3411" y="1256"/>
                </a:cubicBezTo>
                <a:lnTo>
                  <a:pt x="3327" y="1360"/>
                </a:lnTo>
                <a:lnTo>
                  <a:pt x="3244" y="1465"/>
                </a:lnTo>
                <a:cubicBezTo>
                  <a:pt x="3223" y="1486"/>
                  <a:pt x="3202" y="1528"/>
                  <a:pt x="3181" y="1570"/>
                </a:cubicBezTo>
                <a:cubicBezTo>
                  <a:pt x="3118" y="1653"/>
                  <a:pt x="3055" y="1737"/>
                  <a:pt x="3014" y="1842"/>
                </a:cubicBezTo>
                <a:lnTo>
                  <a:pt x="2846" y="2135"/>
                </a:lnTo>
                <a:lnTo>
                  <a:pt x="2804" y="2218"/>
                </a:lnTo>
                <a:cubicBezTo>
                  <a:pt x="2783" y="2239"/>
                  <a:pt x="2783" y="2260"/>
                  <a:pt x="2763" y="2302"/>
                </a:cubicBezTo>
                <a:cubicBezTo>
                  <a:pt x="2742" y="2344"/>
                  <a:pt x="2721" y="2407"/>
                  <a:pt x="2679" y="2469"/>
                </a:cubicBezTo>
                <a:lnTo>
                  <a:pt x="2616" y="2637"/>
                </a:lnTo>
                <a:lnTo>
                  <a:pt x="2574" y="2720"/>
                </a:lnTo>
                <a:cubicBezTo>
                  <a:pt x="2574" y="2741"/>
                  <a:pt x="2553" y="2783"/>
                  <a:pt x="2532" y="2804"/>
                </a:cubicBezTo>
                <a:lnTo>
                  <a:pt x="2407" y="3181"/>
                </a:lnTo>
                <a:cubicBezTo>
                  <a:pt x="2344" y="3306"/>
                  <a:pt x="2302" y="3453"/>
                  <a:pt x="2260" y="3578"/>
                </a:cubicBezTo>
                <a:cubicBezTo>
                  <a:pt x="2219" y="3704"/>
                  <a:pt x="2177" y="3829"/>
                  <a:pt x="2135" y="3976"/>
                </a:cubicBezTo>
                <a:cubicBezTo>
                  <a:pt x="2135" y="4018"/>
                  <a:pt x="2114" y="4060"/>
                  <a:pt x="2114" y="4101"/>
                </a:cubicBezTo>
                <a:lnTo>
                  <a:pt x="18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9"/>
          <p:cNvSpPr/>
          <p:nvPr/>
        </p:nvSpPr>
        <p:spPr>
          <a:xfrm>
            <a:off x="1073675" y="3629310"/>
            <a:ext cx="409250" cy="239857"/>
          </a:xfrm>
          <a:custGeom>
            <a:avLst/>
            <a:gdLst/>
            <a:ahLst/>
            <a:cxnLst/>
            <a:rect l="l" t="t" r="r" b="b"/>
            <a:pathLst>
              <a:path w="9647" h="5654" extrusionOk="0">
                <a:moveTo>
                  <a:pt x="3725" y="1"/>
                </a:moveTo>
                <a:cubicBezTo>
                  <a:pt x="3212" y="1"/>
                  <a:pt x="2700" y="346"/>
                  <a:pt x="2700" y="1036"/>
                </a:cubicBezTo>
                <a:lnTo>
                  <a:pt x="2700" y="1099"/>
                </a:lnTo>
                <a:cubicBezTo>
                  <a:pt x="2637" y="1120"/>
                  <a:pt x="2574" y="1141"/>
                  <a:pt x="2511" y="1183"/>
                </a:cubicBezTo>
                <a:cubicBezTo>
                  <a:pt x="2345" y="1079"/>
                  <a:pt x="2167" y="1032"/>
                  <a:pt x="1994" y="1032"/>
                </a:cubicBezTo>
                <a:cubicBezTo>
                  <a:pt x="1469" y="1032"/>
                  <a:pt x="984" y="1464"/>
                  <a:pt x="984" y="2062"/>
                </a:cubicBezTo>
                <a:cubicBezTo>
                  <a:pt x="984" y="2145"/>
                  <a:pt x="984" y="2208"/>
                  <a:pt x="1005" y="2271"/>
                </a:cubicBezTo>
                <a:cubicBezTo>
                  <a:pt x="1" y="2731"/>
                  <a:pt x="335" y="4238"/>
                  <a:pt x="1444" y="4238"/>
                </a:cubicBezTo>
                <a:cubicBezTo>
                  <a:pt x="1528" y="4238"/>
                  <a:pt x="1633" y="4217"/>
                  <a:pt x="1737" y="4175"/>
                </a:cubicBezTo>
                <a:cubicBezTo>
                  <a:pt x="1884" y="4572"/>
                  <a:pt x="2260" y="4844"/>
                  <a:pt x="2679" y="4844"/>
                </a:cubicBezTo>
                <a:cubicBezTo>
                  <a:pt x="2867" y="4844"/>
                  <a:pt x="3055" y="4782"/>
                  <a:pt x="3223" y="4698"/>
                </a:cubicBezTo>
                <a:cubicBezTo>
                  <a:pt x="3260" y="5303"/>
                  <a:pt x="3756" y="5653"/>
                  <a:pt x="4260" y="5653"/>
                </a:cubicBezTo>
                <a:cubicBezTo>
                  <a:pt x="4610" y="5653"/>
                  <a:pt x="4963" y="5485"/>
                  <a:pt x="5169" y="5116"/>
                </a:cubicBezTo>
                <a:cubicBezTo>
                  <a:pt x="5363" y="5375"/>
                  <a:pt x="5663" y="5506"/>
                  <a:pt x="5969" y="5506"/>
                </a:cubicBezTo>
                <a:cubicBezTo>
                  <a:pt x="6255" y="5506"/>
                  <a:pt x="6546" y="5391"/>
                  <a:pt x="6759" y="5158"/>
                </a:cubicBezTo>
                <a:cubicBezTo>
                  <a:pt x="6898" y="5223"/>
                  <a:pt x="7042" y="5253"/>
                  <a:pt x="7182" y="5253"/>
                </a:cubicBezTo>
                <a:cubicBezTo>
                  <a:pt x="7717" y="5253"/>
                  <a:pt x="8203" y="4818"/>
                  <a:pt x="8203" y="4238"/>
                </a:cubicBezTo>
                <a:lnTo>
                  <a:pt x="8265" y="4238"/>
                </a:lnTo>
                <a:cubicBezTo>
                  <a:pt x="9165" y="4238"/>
                  <a:pt x="9646" y="3191"/>
                  <a:pt x="9060" y="2522"/>
                </a:cubicBezTo>
                <a:cubicBezTo>
                  <a:pt x="9567" y="1747"/>
                  <a:pt x="8913" y="912"/>
                  <a:pt x="8184" y="912"/>
                </a:cubicBezTo>
                <a:cubicBezTo>
                  <a:pt x="7949" y="912"/>
                  <a:pt x="7706" y="999"/>
                  <a:pt x="7491" y="1204"/>
                </a:cubicBezTo>
                <a:cubicBezTo>
                  <a:pt x="7319" y="1098"/>
                  <a:pt x="7122" y="1042"/>
                  <a:pt x="6925" y="1042"/>
                </a:cubicBezTo>
                <a:cubicBezTo>
                  <a:pt x="6812" y="1042"/>
                  <a:pt x="6699" y="1061"/>
                  <a:pt x="6591" y="1099"/>
                </a:cubicBezTo>
                <a:cubicBezTo>
                  <a:pt x="6395" y="728"/>
                  <a:pt x="6037" y="544"/>
                  <a:pt x="5678" y="544"/>
                </a:cubicBezTo>
                <a:cubicBezTo>
                  <a:pt x="5309" y="544"/>
                  <a:pt x="4941" y="738"/>
                  <a:pt x="4750" y="1120"/>
                </a:cubicBezTo>
                <a:lnTo>
                  <a:pt x="4750" y="1036"/>
                </a:lnTo>
                <a:cubicBezTo>
                  <a:pt x="4750" y="346"/>
                  <a:pt x="4238" y="1"/>
                  <a:pt x="37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9"/>
          <p:cNvSpPr/>
          <p:nvPr/>
        </p:nvSpPr>
        <p:spPr>
          <a:xfrm>
            <a:off x="1200604" y="3741604"/>
            <a:ext cx="166933" cy="402123"/>
          </a:xfrm>
          <a:custGeom>
            <a:avLst/>
            <a:gdLst/>
            <a:ahLst/>
            <a:cxnLst/>
            <a:rect l="l" t="t" r="r" b="b"/>
            <a:pathLst>
              <a:path w="3935" h="9479" extrusionOk="0">
                <a:moveTo>
                  <a:pt x="1884" y="0"/>
                </a:moveTo>
                <a:lnTo>
                  <a:pt x="1633" y="4185"/>
                </a:lnTo>
                <a:lnTo>
                  <a:pt x="1633" y="4143"/>
                </a:lnTo>
                <a:cubicBezTo>
                  <a:pt x="1591" y="3997"/>
                  <a:pt x="1570" y="3871"/>
                  <a:pt x="1528" y="3746"/>
                </a:cubicBezTo>
                <a:cubicBezTo>
                  <a:pt x="1486" y="3599"/>
                  <a:pt x="1465" y="3474"/>
                  <a:pt x="1423" y="3348"/>
                </a:cubicBezTo>
                <a:lnTo>
                  <a:pt x="1361" y="3160"/>
                </a:lnTo>
                <a:cubicBezTo>
                  <a:pt x="1340" y="3097"/>
                  <a:pt x="1319" y="3034"/>
                  <a:pt x="1298" y="2972"/>
                </a:cubicBezTo>
                <a:cubicBezTo>
                  <a:pt x="1256" y="2846"/>
                  <a:pt x="1214" y="2720"/>
                  <a:pt x="1172" y="2616"/>
                </a:cubicBezTo>
                <a:cubicBezTo>
                  <a:pt x="1089" y="2407"/>
                  <a:pt x="1005" y="2176"/>
                  <a:pt x="900" y="1988"/>
                </a:cubicBezTo>
                <a:cubicBezTo>
                  <a:pt x="817" y="1800"/>
                  <a:pt x="733" y="1632"/>
                  <a:pt x="607" y="1465"/>
                </a:cubicBezTo>
                <a:cubicBezTo>
                  <a:pt x="524" y="1340"/>
                  <a:pt x="440" y="1235"/>
                  <a:pt x="335" y="1130"/>
                </a:cubicBezTo>
                <a:cubicBezTo>
                  <a:pt x="273" y="1047"/>
                  <a:pt x="189" y="1005"/>
                  <a:pt x="105" y="942"/>
                </a:cubicBezTo>
                <a:cubicBezTo>
                  <a:pt x="84" y="921"/>
                  <a:pt x="42" y="921"/>
                  <a:pt x="1" y="900"/>
                </a:cubicBezTo>
                <a:lnTo>
                  <a:pt x="1" y="900"/>
                </a:lnTo>
                <a:cubicBezTo>
                  <a:pt x="42" y="921"/>
                  <a:pt x="63" y="942"/>
                  <a:pt x="105" y="963"/>
                </a:cubicBezTo>
                <a:cubicBezTo>
                  <a:pt x="168" y="1005"/>
                  <a:pt x="231" y="1088"/>
                  <a:pt x="294" y="1151"/>
                </a:cubicBezTo>
                <a:cubicBezTo>
                  <a:pt x="377" y="1277"/>
                  <a:pt x="461" y="1402"/>
                  <a:pt x="524" y="1528"/>
                </a:cubicBezTo>
                <a:cubicBezTo>
                  <a:pt x="607" y="1695"/>
                  <a:pt x="691" y="1863"/>
                  <a:pt x="754" y="2051"/>
                </a:cubicBezTo>
                <a:cubicBezTo>
                  <a:pt x="817" y="2239"/>
                  <a:pt x="879" y="2469"/>
                  <a:pt x="921" y="2700"/>
                </a:cubicBezTo>
                <a:cubicBezTo>
                  <a:pt x="963" y="2804"/>
                  <a:pt x="984" y="2930"/>
                  <a:pt x="1005" y="3055"/>
                </a:cubicBezTo>
                <a:cubicBezTo>
                  <a:pt x="1026" y="3118"/>
                  <a:pt x="1026" y="3181"/>
                  <a:pt x="1047" y="3244"/>
                </a:cubicBezTo>
                <a:lnTo>
                  <a:pt x="1068" y="3432"/>
                </a:lnTo>
                <a:cubicBezTo>
                  <a:pt x="1089" y="3557"/>
                  <a:pt x="1110" y="3683"/>
                  <a:pt x="1130" y="3809"/>
                </a:cubicBezTo>
                <a:cubicBezTo>
                  <a:pt x="1151" y="3955"/>
                  <a:pt x="1151" y="4081"/>
                  <a:pt x="1172" y="4227"/>
                </a:cubicBezTo>
                <a:cubicBezTo>
                  <a:pt x="1214" y="4478"/>
                  <a:pt x="1235" y="4771"/>
                  <a:pt x="1235" y="5043"/>
                </a:cubicBezTo>
                <a:cubicBezTo>
                  <a:pt x="1235" y="5189"/>
                  <a:pt x="1256" y="5315"/>
                  <a:pt x="1256" y="5461"/>
                </a:cubicBezTo>
                <a:cubicBezTo>
                  <a:pt x="1277" y="5608"/>
                  <a:pt x="1277" y="5713"/>
                  <a:pt x="1277" y="5880"/>
                </a:cubicBezTo>
                <a:cubicBezTo>
                  <a:pt x="1277" y="6026"/>
                  <a:pt x="1277" y="6131"/>
                  <a:pt x="1277" y="6277"/>
                </a:cubicBezTo>
                <a:lnTo>
                  <a:pt x="1277" y="6675"/>
                </a:lnTo>
                <a:lnTo>
                  <a:pt x="1277" y="7428"/>
                </a:lnTo>
                <a:cubicBezTo>
                  <a:pt x="1277" y="7658"/>
                  <a:pt x="1277" y="7889"/>
                  <a:pt x="1256" y="8098"/>
                </a:cubicBezTo>
                <a:cubicBezTo>
                  <a:pt x="1256" y="8307"/>
                  <a:pt x="1256" y="8495"/>
                  <a:pt x="1235" y="8663"/>
                </a:cubicBezTo>
                <a:cubicBezTo>
                  <a:pt x="1235" y="8830"/>
                  <a:pt x="1214" y="8977"/>
                  <a:pt x="1214" y="9102"/>
                </a:cubicBezTo>
                <a:lnTo>
                  <a:pt x="1193" y="9479"/>
                </a:lnTo>
                <a:lnTo>
                  <a:pt x="2407" y="9479"/>
                </a:lnTo>
                <a:lnTo>
                  <a:pt x="2407" y="9395"/>
                </a:lnTo>
                <a:cubicBezTo>
                  <a:pt x="2407" y="9395"/>
                  <a:pt x="2407" y="9249"/>
                  <a:pt x="2386" y="8998"/>
                </a:cubicBezTo>
                <a:cubicBezTo>
                  <a:pt x="2386" y="8872"/>
                  <a:pt x="2386" y="8746"/>
                  <a:pt x="2365" y="8558"/>
                </a:cubicBezTo>
                <a:lnTo>
                  <a:pt x="2365" y="8286"/>
                </a:lnTo>
                <a:cubicBezTo>
                  <a:pt x="2365" y="8202"/>
                  <a:pt x="2365" y="8098"/>
                  <a:pt x="2365" y="7993"/>
                </a:cubicBezTo>
                <a:lnTo>
                  <a:pt x="2365" y="7324"/>
                </a:lnTo>
                <a:lnTo>
                  <a:pt x="2365" y="6947"/>
                </a:lnTo>
                <a:cubicBezTo>
                  <a:pt x="2365" y="6822"/>
                  <a:pt x="2365" y="6675"/>
                  <a:pt x="2386" y="6550"/>
                </a:cubicBezTo>
                <a:cubicBezTo>
                  <a:pt x="2407" y="6424"/>
                  <a:pt x="2386" y="6298"/>
                  <a:pt x="2386" y="6152"/>
                </a:cubicBezTo>
                <a:lnTo>
                  <a:pt x="2386" y="5943"/>
                </a:lnTo>
                <a:lnTo>
                  <a:pt x="2386" y="5859"/>
                </a:lnTo>
                <a:lnTo>
                  <a:pt x="2386" y="5754"/>
                </a:lnTo>
                <a:cubicBezTo>
                  <a:pt x="2407" y="5482"/>
                  <a:pt x="2428" y="5189"/>
                  <a:pt x="2449" y="4917"/>
                </a:cubicBezTo>
                <a:cubicBezTo>
                  <a:pt x="2470" y="4645"/>
                  <a:pt x="2532" y="4353"/>
                  <a:pt x="2574" y="4081"/>
                </a:cubicBezTo>
                <a:cubicBezTo>
                  <a:pt x="2595" y="3955"/>
                  <a:pt x="2616" y="3829"/>
                  <a:pt x="2637" y="3683"/>
                </a:cubicBezTo>
                <a:cubicBezTo>
                  <a:pt x="2679" y="3537"/>
                  <a:pt x="2679" y="3432"/>
                  <a:pt x="2721" y="3306"/>
                </a:cubicBezTo>
                <a:cubicBezTo>
                  <a:pt x="2763" y="3160"/>
                  <a:pt x="2783" y="3034"/>
                  <a:pt x="2825" y="2930"/>
                </a:cubicBezTo>
                <a:cubicBezTo>
                  <a:pt x="2825" y="2888"/>
                  <a:pt x="2825" y="2867"/>
                  <a:pt x="2846" y="2825"/>
                </a:cubicBezTo>
                <a:cubicBezTo>
                  <a:pt x="2846" y="2804"/>
                  <a:pt x="2846" y="2762"/>
                  <a:pt x="2867" y="2741"/>
                </a:cubicBezTo>
                <a:lnTo>
                  <a:pt x="2930" y="2574"/>
                </a:lnTo>
                <a:lnTo>
                  <a:pt x="2972" y="2407"/>
                </a:lnTo>
                <a:cubicBezTo>
                  <a:pt x="2972" y="2365"/>
                  <a:pt x="2993" y="2344"/>
                  <a:pt x="2993" y="2323"/>
                </a:cubicBezTo>
                <a:lnTo>
                  <a:pt x="3035" y="2239"/>
                </a:lnTo>
                <a:lnTo>
                  <a:pt x="3160" y="1925"/>
                </a:lnTo>
                <a:cubicBezTo>
                  <a:pt x="3202" y="1842"/>
                  <a:pt x="3244" y="1737"/>
                  <a:pt x="3286" y="1674"/>
                </a:cubicBezTo>
                <a:cubicBezTo>
                  <a:pt x="3307" y="1632"/>
                  <a:pt x="3327" y="1591"/>
                  <a:pt x="3348" y="1549"/>
                </a:cubicBezTo>
                <a:lnTo>
                  <a:pt x="3411" y="1423"/>
                </a:lnTo>
                <a:lnTo>
                  <a:pt x="3474" y="1319"/>
                </a:lnTo>
                <a:cubicBezTo>
                  <a:pt x="3495" y="1277"/>
                  <a:pt x="3537" y="1256"/>
                  <a:pt x="3537" y="1235"/>
                </a:cubicBezTo>
                <a:cubicBezTo>
                  <a:pt x="3558" y="1193"/>
                  <a:pt x="3599" y="1172"/>
                  <a:pt x="3599" y="1130"/>
                </a:cubicBezTo>
                <a:lnTo>
                  <a:pt x="3641" y="1088"/>
                </a:lnTo>
                <a:lnTo>
                  <a:pt x="3662" y="1068"/>
                </a:lnTo>
                <a:cubicBezTo>
                  <a:pt x="3704" y="1026"/>
                  <a:pt x="3746" y="963"/>
                  <a:pt x="3767" y="942"/>
                </a:cubicBezTo>
                <a:cubicBezTo>
                  <a:pt x="3809" y="900"/>
                  <a:pt x="3830" y="879"/>
                  <a:pt x="3871" y="858"/>
                </a:cubicBezTo>
                <a:lnTo>
                  <a:pt x="3913" y="796"/>
                </a:lnTo>
                <a:lnTo>
                  <a:pt x="3934" y="796"/>
                </a:lnTo>
                <a:lnTo>
                  <a:pt x="3913" y="775"/>
                </a:lnTo>
                <a:lnTo>
                  <a:pt x="3851" y="816"/>
                </a:lnTo>
                <a:cubicBezTo>
                  <a:pt x="3830" y="837"/>
                  <a:pt x="3788" y="858"/>
                  <a:pt x="3767" y="900"/>
                </a:cubicBezTo>
                <a:cubicBezTo>
                  <a:pt x="3725" y="921"/>
                  <a:pt x="3683" y="963"/>
                  <a:pt x="3641" y="1005"/>
                </a:cubicBezTo>
                <a:lnTo>
                  <a:pt x="3599" y="1047"/>
                </a:lnTo>
                <a:lnTo>
                  <a:pt x="3558" y="1088"/>
                </a:lnTo>
                <a:lnTo>
                  <a:pt x="3495" y="1151"/>
                </a:lnTo>
                <a:cubicBezTo>
                  <a:pt x="3474" y="1193"/>
                  <a:pt x="3432" y="1214"/>
                  <a:pt x="3411" y="1256"/>
                </a:cubicBezTo>
                <a:lnTo>
                  <a:pt x="3327" y="1360"/>
                </a:lnTo>
                <a:lnTo>
                  <a:pt x="3244" y="1465"/>
                </a:lnTo>
                <a:cubicBezTo>
                  <a:pt x="3223" y="1486"/>
                  <a:pt x="3202" y="1528"/>
                  <a:pt x="3181" y="1570"/>
                </a:cubicBezTo>
                <a:cubicBezTo>
                  <a:pt x="3118" y="1653"/>
                  <a:pt x="3055" y="1737"/>
                  <a:pt x="3014" y="1842"/>
                </a:cubicBezTo>
                <a:lnTo>
                  <a:pt x="2846" y="2135"/>
                </a:lnTo>
                <a:lnTo>
                  <a:pt x="2804" y="2218"/>
                </a:lnTo>
                <a:cubicBezTo>
                  <a:pt x="2783" y="2239"/>
                  <a:pt x="2783" y="2260"/>
                  <a:pt x="2763" y="2302"/>
                </a:cubicBezTo>
                <a:cubicBezTo>
                  <a:pt x="2742" y="2344"/>
                  <a:pt x="2721" y="2407"/>
                  <a:pt x="2679" y="2469"/>
                </a:cubicBezTo>
                <a:lnTo>
                  <a:pt x="2616" y="2637"/>
                </a:lnTo>
                <a:lnTo>
                  <a:pt x="2574" y="2720"/>
                </a:lnTo>
                <a:cubicBezTo>
                  <a:pt x="2574" y="2741"/>
                  <a:pt x="2553" y="2783"/>
                  <a:pt x="2532" y="2804"/>
                </a:cubicBezTo>
                <a:lnTo>
                  <a:pt x="2407" y="3181"/>
                </a:lnTo>
                <a:cubicBezTo>
                  <a:pt x="2344" y="3306"/>
                  <a:pt x="2302" y="3453"/>
                  <a:pt x="2260" y="3578"/>
                </a:cubicBezTo>
                <a:cubicBezTo>
                  <a:pt x="2219" y="3704"/>
                  <a:pt x="2177" y="3829"/>
                  <a:pt x="2135" y="3976"/>
                </a:cubicBezTo>
                <a:cubicBezTo>
                  <a:pt x="2135" y="4018"/>
                  <a:pt x="2114" y="4060"/>
                  <a:pt x="2114" y="4101"/>
                </a:cubicBezTo>
                <a:lnTo>
                  <a:pt x="18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9"/>
          <p:cNvSpPr/>
          <p:nvPr/>
        </p:nvSpPr>
        <p:spPr>
          <a:xfrm>
            <a:off x="1790300" y="3697878"/>
            <a:ext cx="643744" cy="377306"/>
          </a:xfrm>
          <a:custGeom>
            <a:avLst/>
            <a:gdLst/>
            <a:ahLst/>
            <a:cxnLst/>
            <a:rect l="l" t="t" r="r" b="b"/>
            <a:pathLst>
              <a:path w="9647" h="5654" extrusionOk="0">
                <a:moveTo>
                  <a:pt x="3725" y="1"/>
                </a:moveTo>
                <a:cubicBezTo>
                  <a:pt x="3212" y="1"/>
                  <a:pt x="2700" y="346"/>
                  <a:pt x="2700" y="1036"/>
                </a:cubicBezTo>
                <a:lnTo>
                  <a:pt x="2700" y="1099"/>
                </a:lnTo>
                <a:cubicBezTo>
                  <a:pt x="2637" y="1120"/>
                  <a:pt x="2574" y="1141"/>
                  <a:pt x="2511" y="1183"/>
                </a:cubicBezTo>
                <a:cubicBezTo>
                  <a:pt x="2345" y="1079"/>
                  <a:pt x="2167" y="1032"/>
                  <a:pt x="1994" y="1032"/>
                </a:cubicBezTo>
                <a:cubicBezTo>
                  <a:pt x="1469" y="1032"/>
                  <a:pt x="984" y="1464"/>
                  <a:pt x="984" y="2062"/>
                </a:cubicBezTo>
                <a:cubicBezTo>
                  <a:pt x="984" y="2145"/>
                  <a:pt x="984" y="2208"/>
                  <a:pt x="1005" y="2271"/>
                </a:cubicBezTo>
                <a:cubicBezTo>
                  <a:pt x="1" y="2731"/>
                  <a:pt x="335" y="4238"/>
                  <a:pt x="1444" y="4238"/>
                </a:cubicBezTo>
                <a:cubicBezTo>
                  <a:pt x="1528" y="4238"/>
                  <a:pt x="1633" y="4217"/>
                  <a:pt x="1737" y="4175"/>
                </a:cubicBezTo>
                <a:cubicBezTo>
                  <a:pt x="1884" y="4572"/>
                  <a:pt x="2260" y="4844"/>
                  <a:pt x="2679" y="4844"/>
                </a:cubicBezTo>
                <a:cubicBezTo>
                  <a:pt x="2867" y="4844"/>
                  <a:pt x="3055" y="4782"/>
                  <a:pt x="3223" y="4698"/>
                </a:cubicBezTo>
                <a:cubicBezTo>
                  <a:pt x="3260" y="5303"/>
                  <a:pt x="3756" y="5653"/>
                  <a:pt x="4260" y="5653"/>
                </a:cubicBezTo>
                <a:cubicBezTo>
                  <a:pt x="4610" y="5653"/>
                  <a:pt x="4963" y="5485"/>
                  <a:pt x="5169" y="5116"/>
                </a:cubicBezTo>
                <a:cubicBezTo>
                  <a:pt x="5363" y="5375"/>
                  <a:pt x="5663" y="5506"/>
                  <a:pt x="5969" y="5506"/>
                </a:cubicBezTo>
                <a:cubicBezTo>
                  <a:pt x="6255" y="5506"/>
                  <a:pt x="6546" y="5391"/>
                  <a:pt x="6759" y="5158"/>
                </a:cubicBezTo>
                <a:cubicBezTo>
                  <a:pt x="6898" y="5223"/>
                  <a:pt x="7042" y="5253"/>
                  <a:pt x="7182" y="5253"/>
                </a:cubicBezTo>
                <a:cubicBezTo>
                  <a:pt x="7717" y="5253"/>
                  <a:pt x="8203" y="4818"/>
                  <a:pt x="8203" y="4238"/>
                </a:cubicBezTo>
                <a:lnTo>
                  <a:pt x="8265" y="4238"/>
                </a:lnTo>
                <a:cubicBezTo>
                  <a:pt x="9165" y="4238"/>
                  <a:pt x="9646" y="3191"/>
                  <a:pt x="9060" y="2522"/>
                </a:cubicBezTo>
                <a:cubicBezTo>
                  <a:pt x="9567" y="1747"/>
                  <a:pt x="8913" y="912"/>
                  <a:pt x="8184" y="912"/>
                </a:cubicBezTo>
                <a:cubicBezTo>
                  <a:pt x="7949" y="912"/>
                  <a:pt x="7706" y="999"/>
                  <a:pt x="7491" y="1204"/>
                </a:cubicBezTo>
                <a:cubicBezTo>
                  <a:pt x="7319" y="1098"/>
                  <a:pt x="7122" y="1042"/>
                  <a:pt x="6925" y="1042"/>
                </a:cubicBezTo>
                <a:cubicBezTo>
                  <a:pt x="6812" y="1042"/>
                  <a:pt x="6699" y="1061"/>
                  <a:pt x="6591" y="1099"/>
                </a:cubicBezTo>
                <a:cubicBezTo>
                  <a:pt x="6395" y="728"/>
                  <a:pt x="6037" y="544"/>
                  <a:pt x="5678" y="544"/>
                </a:cubicBezTo>
                <a:cubicBezTo>
                  <a:pt x="5309" y="544"/>
                  <a:pt x="4941" y="738"/>
                  <a:pt x="4750" y="1120"/>
                </a:cubicBezTo>
                <a:lnTo>
                  <a:pt x="4750" y="1036"/>
                </a:lnTo>
                <a:cubicBezTo>
                  <a:pt x="4750" y="346"/>
                  <a:pt x="4238" y="1"/>
                  <a:pt x="37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9"/>
          <p:cNvSpPr/>
          <p:nvPr/>
        </p:nvSpPr>
        <p:spPr>
          <a:xfrm>
            <a:off x="1989964" y="3877564"/>
            <a:ext cx="262583" cy="632557"/>
          </a:xfrm>
          <a:custGeom>
            <a:avLst/>
            <a:gdLst/>
            <a:ahLst/>
            <a:cxnLst/>
            <a:rect l="l" t="t" r="r" b="b"/>
            <a:pathLst>
              <a:path w="3935" h="9479" extrusionOk="0">
                <a:moveTo>
                  <a:pt x="1884" y="0"/>
                </a:moveTo>
                <a:lnTo>
                  <a:pt x="1633" y="4185"/>
                </a:lnTo>
                <a:lnTo>
                  <a:pt x="1633" y="4143"/>
                </a:lnTo>
                <a:cubicBezTo>
                  <a:pt x="1591" y="3997"/>
                  <a:pt x="1570" y="3871"/>
                  <a:pt x="1528" y="3746"/>
                </a:cubicBezTo>
                <a:cubicBezTo>
                  <a:pt x="1486" y="3599"/>
                  <a:pt x="1465" y="3474"/>
                  <a:pt x="1423" y="3348"/>
                </a:cubicBezTo>
                <a:lnTo>
                  <a:pt x="1361" y="3160"/>
                </a:lnTo>
                <a:cubicBezTo>
                  <a:pt x="1340" y="3097"/>
                  <a:pt x="1319" y="3034"/>
                  <a:pt x="1298" y="2972"/>
                </a:cubicBezTo>
                <a:cubicBezTo>
                  <a:pt x="1256" y="2846"/>
                  <a:pt x="1214" y="2720"/>
                  <a:pt x="1172" y="2616"/>
                </a:cubicBezTo>
                <a:cubicBezTo>
                  <a:pt x="1089" y="2407"/>
                  <a:pt x="1005" y="2176"/>
                  <a:pt x="900" y="1988"/>
                </a:cubicBezTo>
                <a:cubicBezTo>
                  <a:pt x="817" y="1800"/>
                  <a:pt x="733" y="1632"/>
                  <a:pt x="607" y="1465"/>
                </a:cubicBezTo>
                <a:cubicBezTo>
                  <a:pt x="524" y="1340"/>
                  <a:pt x="440" y="1235"/>
                  <a:pt x="335" y="1130"/>
                </a:cubicBezTo>
                <a:cubicBezTo>
                  <a:pt x="273" y="1047"/>
                  <a:pt x="189" y="1005"/>
                  <a:pt x="105" y="942"/>
                </a:cubicBezTo>
                <a:cubicBezTo>
                  <a:pt x="84" y="921"/>
                  <a:pt x="42" y="921"/>
                  <a:pt x="1" y="900"/>
                </a:cubicBezTo>
                <a:lnTo>
                  <a:pt x="1" y="900"/>
                </a:lnTo>
                <a:cubicBezTo>
                  <a:pt x="42" y="921"/>
                  <a:pt x="63" y="942"/>
                  <a:pt x="105" y="963"/>
                </a:cubicBezTo>
                <a:cubicBezTo>
                  <a:pt x="168" y="1005"/>
                  <a:pt x="231" y="1088"/>
                  <a:pt x="294" y="1151"/>
                </a:cubicBezTo>
                <a:cubicBezTo>
                  <a:pt x="377" y="1277"/>
                  <a:pt x="461" y="1402"/>
                  <a:pt x="524" y="1528"/>
                </a:cubicBezTo>
                <a:cubicBezTo>
                  <a:pt x="607" y="1695"/>
                  <a:pt x="691" y="1863"/>
                  <a:pt x="754" y="2051"/>
                </a:cubicBezTo>
                <a:cubicBezTo>
                  <a:pt x="817" y="2239"/>
                  <a:pt x="879" y="2469"/>
                  <a:pt x="921" y="2700"/>
                </a:cubicBezTo>
                <a:cubicBezTo>
                  <a:pt x="963" y="2804"/>
                  <a:pt x="984" y="2930"/>
                  <a:pt x="1005" y="3055"/>
                </a:cubicBezTo>
                <a:cubicBezTo>
                  <a:pt x="1026" y="3118"/>
                  <a:pt x="1026" y="3181"/>
                  <a:pt x="1047" y="3244"/>
                </a:cubicBezTo>
                <a:lnTo>
                  <a:pt x="1068" y="3432"/>
                </a:lnTo>
                <a:cubicBezTo>
                  <a:pt x="1089" y="3557"/>
                  <a:pt x="1110" y="3683"/>
                  <a:pt x="1130" y="3809"/>
                </a:cubicBezTo>
                <a:cubicBezTo>
                  <a:pt x="1151" y="3955"/>
                  <a:pt x="1151" y="4081"/>
                  <a:pt x="1172" y="4227"/>
                </a:cubicBezTo>
                <a:cubicBezTo>
                  <a:pt x="1214" y="4478"/>
                  <a:pt x="1235" y="4771"/>
                  <a:pt x="1235" y="5043"/>
                </a:cubicBezTo>
                <a:cubicBezTo>
                  <a:pt x="1235" y="5189"/>
                  <a:pt x="1256" y="5315"/>
                  <a:pt x="1256" y="5461"/>
                </a:cubicBezTo>
                <a:cubicBezTo>
                  <a:pt x="1277" y="5608"/>
                  <a:pt x="1277" y="5713"/>
                  <a:pt x="1277" y="5880"/>
                </a:cubicBezTo>
                <a:cubicBezTo>
                  <a:pt x="1277" y="6026"/>
                  <a:pt x="1277" y="6131"/>
                  <a:pt x="1277" y="6277"/>
                </a:cubicBezTo>
                <a:lnTo>
                  <a:pt x="1277" y="6675"/>
                </a:lnTo>
                <a:lnTo>
                  <a:pt x="1277" y="7428"/>
                </a:lnTo>
                <a:cubicBezTo>
                  <a:pt x="1277" y="7658"/>
                  <a:pt x="1277" y="7889"/>
                  <a:pt x="1256" y="8098"/>
                </a:cubicBezTo>
                <a:cubicBezTo>
                  <a:pt x="1256" y="8307"/>
                  <a:pt x="1256" y="8495"/>
                  <a:pt x="1235" y="8663"/>
                </a:cubicBezTo>
                <a:cubicBezTo>
                  <a:pt x="1235" y="8830"/>
                  <a:pt x="1214" y="8977"/>
                  <a:pt x="1214" y="9102"/>
                </a:cubicBezTo>
                <a:lnTo>
                  <a:pt x="1193" y="9479"/>
                </a:lnTo>
                <a:lnTo>
                  <a:pt x="2407" y="9479"/>
                </a:lnTo>
                <a:lnTo>
                  <a:pt x="2407" y="9395"/>
                </a:lnTo>
                <a:cubicBezTo>
                  <a:pt x="2407" y="9395"/>
                  <a:pt x="2407" y="9249"/>
                  <a:pt x="2386" y="8998"/>
                </a:cubicBezTo>
                <a:cubicBezTo>
                  <a:pt x="2386" y="8872"/>
                  <a:pt x="2386" y="8746"/>
                  <a:pt x="2365" y="8558"/>
                </a:cubicBezTo>
                <a:lnTo>
                  <a:pt x="2365" y="8286"/>
                </a:lnTo>
                <a:cubicBezTo>
                  <a:pt x="2365" y="8202"/>
                  <a:pt x="2365" y="8098"/>
                  <a:pt x="2365" y="7993"/>
                </a:cubicBezTo>
                <a:lnTo>
                  <a:pt x="2365" y="7324"/>
                </a:lnTo>
                <a:lnTo>
                  <a:pt x="2365" y="6947"/>
                </a:lnTo>
                <a:cubicBezTo>
                  <a:pt x="2365" y="6822"/>
                  <a:pt x="2365" y="6675"/>
                  <a:pt x="2386" y="6550"/>
                </a:cubicBezTo>
                <a:cubicBezTo>
                  <a:pt x="2407" y="6424"/>
                  <a:pt x="2386" y="6298"/>
                  <a:pt x="2386" y="6152"/>
                </a:cubicBezTo>
                <a:lnTo>
                  <a:pt x="2386" y="5943"/>
                </a:lnTo>
                <a:lnTo>
                  <a:pt x="2386" y="5859"/>
                </a:lnTo>
                <a:lnTo>
                  <a:pt x="2386" y="5754"/>
                </a:lnTo>
                <a:cubicBezTo>
                  <a:pt x="2407" y="5482"/>
                  <a:pt x="2428" y="5189"/>
                  <a:pt x="2449" y="4917"/>
                </a:cubicBezTo>
                <a:cubicBezTo>
                  <a:pt x="2470" y="4645"/>
                  <a:pt x="2532" y="4353"/>
                  <a:pt x="2574" y="4081"/>
                </a:cubicBezTo>
                <a:cubicBezTo>
                  <a:pt x="2595" y="3955"/>
                  <a:pt x="2616" y="3829"/>
                  <a:pt x="2637" y="3683"/>
                </a:cubicBezTo>
                <a:cubicBezTo>
                  <a:pt x="2679" y="3537"/>
                  <a:pt x="2679" y="3432"/>
                  <a:pt x="2721" y="3306"/>
                </a:cubicBezTo>
                <a:cubicBezTo>
                  <a:pt x="2763" y="3160"/>
                  <a:pt x="2783" y="3034"/>
                  <a:pt x="2825" y="2930"/>
                </a:cubicBezTo>
                <a:cubicBezTo>
                  <a:pt x="2825" y="2888"/>
                  <a:pt x="2825" y="2867"/>
                  <a:pt x="2846" y="2825"/>
                </a:cubicBezTo>
                <a:cubicBezTo>
                  <a:pt x="2846" y="2804"/>
                  <a:pt x="2846" y="2762"/>
                  <a:pt x="2867" y="2741"/>
                </a:cubicBezTo>
                <a:lnTo>
                  <a:pt x="2930" y="2574"/>
                </a:lnTo>
                <a:lnTo>
                  <a:pt x="2972" y="2407"/>
                </a:lnTo>
                <a:cubicBezTo>
                  <a:pt x="2972" y="2365"/>
                  <a:pt x="2993" y="2344"/>
                  <a:pt x="2993" y="2323"/>
                </a:cubicBezTo>
                <a:lnTo>
                  <a:pt x="3035" y="2239"/>
                </a:lnTo>
                <a:lnTo>
                  <a:pt x="3160" y="1925"/>
                </a:lnTo>
                <a:cubicBezTo>
                  <a:pt x="3202" y="1842"/>
                  <a:pt x="3244" y="1737"/>
                  <a:pt x="3286" y="1674"/>
                </a:cubicBezTo>
                <a:cubicBezTo>
                  <a:pt x="3307" y="1632"/>
                  <a:pt x="3327" y="1591"/>
                  <a:pt x="3348" y="1549"/>
                </a:cubicBezTo>
                <a:lnTo>
                  <a:pt x="3411" y="1423"/>
                </a:lnTo>
                <a:lnTo>
                  <a:pt x="3474" y="1319"/>
                </a:lnTo>
                <a:cubicBezTo>
                  <a:pt x="3495" y="1277"/>
                  <a:pt x="3537" y="1256"/>
                  <a:pt x="3537" y="1235"/>
                </a:cubicBezTo>
                <a:cubicBezTo>
                  <a:pt x="3558" y="1193"/>
                  <a:pt x="3599" y="1172"/>
                  <a:pt x="3599" y="1130"/>
                </a:cubicBezTo>
                <a:lnTo>
                  <a:pt x="3641" y="1088"/>
                </a:lnTo>
                <a:lnTo>
                  <a:pt x="3662" y="1068"/>
                </a:lnTo>
                <a:cubicBezTo>
                  <a:pt x="3704" y="1026"/>
                  <a:pt x="3746" y="963"/>
                  <a:pt x="3767" y="942"/>
                </a:cubicBezTo>
                <a:cubicBezTo>
                  <a:pt x="3809" y="900"/>
                  <a:pt x="3830" y="879"/>
                  <a:pt x="3871" y="858"/>
                </a:cubicBezTo>
                <a:lnTo>
                  <a:pt x="3913" y="796"/>
                </a:lnTo>
                <a:lnTo>
                  <a:pt x="3934" y="796"/>
                </a:lnTo>
                <a:lnTo>
                  <a:pt x="3913" y="775"/>
                </a:lnTo>
                <a:lnTo>
                  <a:pt x="3851" y="816"/>
                </a:lnTo>
                <a:cubicBezTo>
                  <a:pt x="3830" y="837"/>
                  <a:pt x="3788" y="858"/>
                  <a:pt x="3767" y="900"/>
                </a:cubicBezTo>
                <a:cubicBezTo>
                  <a:pt x="3725" y="921"/>
                  <a:pt x="3683" y="963"/>
                  <a:pt x="3641" y="1005"/>
                </a:cubicBezTo>
                <a:lnTo>
                  <a:pt x="3599" y="1047"/>
                </a:lnTo>
                <a:lnTo>
                  <a:pt x="3558" y="1088"/>
                </a:lnTo>
                <a:lnTo>
                  <a:pt x="3495" y="1151"/>
                </a:lnTo>
                <a:cubicBezTo>
                  <a:pt x="3474" y="1193"/>
                  <a:pt x="3432" y="1214"/>
                  <a:pt x="3411" y="1256"/>
                </a:cubicBezTo>
                <a:lnTo>
                  <a:pt x="3327" y="1360"/>
                </a:lnTo>
                <a:lnTo>
                  <a:pt x="3244" y="1465"/>
                </a:lnTo>
                <a:cubicBezTo>
                  <a:pt x="3223" y="1486"/>
                  <a:pt x="3202" y="1528"/>
                  <a:pt x="3181" y="1570"/>
                </a:cubicBezTo>
                <a:cubicBezTo>
                  <a:pt x="3118" y="1653"/>
                  <a:pt x="3055" y="1737"/>
                  <a:pt x="3014" y="1842"/>
                </a:cubicBezTo>
                <a:lnTo>
                  <a:pt x="2846" y="2135"/>
                </a:lnTo>
                <a:lnTo>
                  <a:pt x="2804" y="2218"/>
                </a:lnTo>
                <a:cubicBezTo>
                  <a:pt x="2783" y="2239"/>
                  <a:pt x="2783" y="2260"/>
                  <a:pt x="2763" y="2302"/>
                </a:cubicBezTo>
                <a:cubicBezTo>
                  <a:pt x="2742" y="2344"/>
                  <a:pt x="2721" y="2407"/>
                  <a:pt x="2679" y="2469"/>
                </a:cubicBezTo>
                <a:lnTo>
                  <a:pt x="2616" y="2637"/>
                </a:lnTo>
                <a:lnTo>
                  <a:pt x="2574" y="2720"/>
                </a:lnTo>
                <a:cubicBezTo>
                  <a:pt x="2574" y="2741"/>
                  <a:pt x="2553" y="2783"/>
                  <a:pt x="2532" y="2804"/>
                </a:cubicBezTo>
                <a:lnTo>
                  <a:pt x="2407" y="3181"/>
                </a:lnTo>
                <a:cubicBezTo>
                  <a:pt x="2344" y="3306"/>
                  <a:pt x="2302" y="3453"/>
                  <a:pt x="2260" y="3578"/>
                </a:cubicBezTo>
                <a:cubicBezTo>
                  <a:pt x="2219" y="3704"/>
                  <a:pt x="2177" y="3829"/>
                  <a:pt x="2135" y="3976"/>
                </a:cubicBezTo>
                <a:cubicBezTo>
                  <a:pt x="2135" y="4018"/>
                  <a:pt x="2114" y="4060"/>
                  <a:pt x="2114" y="4101"/>
                </a:cubicBezTo>
                <a:lnTo>
                  <a:pt x="18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title"/>
          </p:nvPr>
        </p:nvSpPr>
        <p:spPr>
          <a:xfrm flipH="1">
            <a:off x="3389000" y="1500295"/>
            <a:ext cx="3749100" cy="16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410737" y="1478716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1"/>
          </p:nvPr>
        </p:nvSpPr>
        <p:spPr>
          <a:xfrm flipH="1">
            <a:off x="3417221" y="3108888"/>
            <a:ext cx="3721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75" name="Google Shape;475;p19"/>
          <p:cNvGrpSpPr/>
          <p:nvPr/>
        </p:nvGrpSpPr>
        <p:grpSpPr>
          <a:xfrm rot="10800000">
            <a:off x="-314299" y="-399836"/>
            <a:ext cx="1733301" cy="1733301"/>
            <a:chOff x="6732889" y="3415542"/>
            <a:chExt cx="1947310" cy="1947310"/>
          </a:xfrm>
        </p:grpSpPr>
        <p:sp>
          <p:nvSpPr>
            <p:cNvPr id="476" name="Google Shape;476;p19"/>
            <p:cNvSpPr/>
            <p:nvPr/>
          </p:nvSpPr>
          <p:spPr>
            <a:xfrm>
              <a:off x="8156682" y="3525806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8022165" y="3467044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916133" y="3438558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823449" y="3422802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740434" y="3415542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664093" y="3416746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592602" y="3420979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525962" y="3430680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464172" y="3444614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404174" y="3460956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347853" y="3480978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294528" y="3503375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243645" y="3529419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194552" y="3557319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148519" y="3587595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104277" y="3619694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063062" y="3654235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7023085" y="3691218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6985516" y="3729991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6950389" y="3771173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6917053" y="3814178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6885572" y="3859625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6857087" y="3907513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6831043" y="3957192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6807408" y="4009280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6785596" y="4065014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6768016" y="4123190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6752878" y="4184393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6741354" y="4249829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6734680" y="4318292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6732889" y="4392811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6736503" y="4472766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6748028" y="4561836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6771662" y="4661194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815286" y="4782396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6920081" y="4963532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1_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"/>
          <p:cNvSpPr/>
          <p:nvPr/>
        </p:nvSpPr>
        <p:spPr>
          <a:xfrm rot="10800000">
            <a:off x="5415881" y="3384833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0"/>
          <p:cNvSpPr/>
          <p:nvPr/>
        </p:nvSpPr>
        <p:spPr>
          <a:xfrm rot="10800000" flipH="1">
            <a:off x="-2064134" y="-5203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0"/>
          <p:cNvSpPr/>
          <p:nvPr/>
        </p:nvSpPr>
        <p:spPr>
          <a:xfrm>
            <a:off x="-605975" y="155161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0"/>
          <p:cNvSpPr/>
          <p:nvPr/>
        </p:nvSpPr>
        <p:spPr>
          <a:xfrm>
            <a:off x="7363888" y="361535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20"/>
          <p:cNvGrpSpPr/>
          <p:nvPr/>
        </p:nvGrpSpPr>
        <p:grpSpPr>
          <a:xfrm flipH="1">
            <a:off x="-644472" y="3927965"/>
            <a:ext cx="1947310" cy="1947310"/>
            <a:chOff x="624503" y="61115"/>
            <a:chExt cx="1947310" cy="1947310"/>
          </a:xfrm>
        </p:grpSpPr>
        <p:sp>
          <p:nvSpPr>
            <p:cNvPr id="518" name="Google Shape;518;p20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2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20"/>
          <p:cNvSpPr txBox="1">
            <a:spLocks noGrp="1"/>
          </p:cNvSpPr>
          <p:nvPr>
            <p:ph type="title" idx="2" hasCustomPrompt="1"/>
          </p:nvPr>
        </p:nvSpPr>
        <p:spPr>
          <a:xfrm>
            <a:off x="1359425" y="2387163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6" name="Google Shape;556;p20"/>
          <p:cNvSpPr txBox="1">
            <a:spLocks noGrp="1"/>
          </p:cNvSpPr>
          <p:nvPr>
            <p:ph type="title" idx="3" hasCustomPrompt="1"/>
          </p:nvPr>
        </p:nvSpPr>
        <p:spPr>
          <a:xfrm>
            <a:off x="3716525" y="1508050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7" name="Google Shape;557;p20"/>
          <p:cNvSpPr txBox="1">
            <a:spLocks noGrp="1"/>
          </p:cNvSpPr>
          <p:nvPr>
            <p:ph type="title" idx="4" hasCustomPrompt="1"/>
          </p:nvPr>
        </p:nvSpPr>
        <p:spPr>
          <a:xfrm>
            <a:off x="6145075" y="2539563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1_1_1">
    <p:bg>
      <p:bgPr>
        <a:solidFill>
          <a:schemeClr val="lt1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21"/>
          <p:cNvGrpSpPr/>
          <p:nvPr/>
        </p:nvGrpSpPr>
        <p:grpSpPr>
          <a:xfrm>
            <a:off x="-1541150" y="-229986"/>
            <a:ext cx="12182784" cy="7123757"/>
            <a:chOff x="-1541150" y="-229986"/>
            <a:chExt cx="12182784" cy="7123757"/>
          </a:xfrm>
        </p:grpSpPr>
        <p:sp>
          <p:nvSpPr>
            <p:cNvPr id="560" name="Google Shape;560;p21"/>
            <p:cNvSpPr/>
            <p:nvPr/>
          </p:nvSpPr>
          <p:spPr>
            <a:xfrm rot="10800000" flipH="1">
              <a:off x="-1541150" y="-229986"/>
              <a:ext cx="12182784" cy="3291486"/>
            </a:xfrm>
            <a:custGeom>
              <a:avLst/>
              <a:gdLst/>
              <a:ahLst/>
              <a:cxnLst/>
              <a:rect l="l" t="t" r="r" b="b"/>
              <a:pathLst>
                <a:path w="296346" h="185776" extrusionOk="0">
                  <a:moveTo>
                    <a:pt x="66710" y="0"/>
                  </a:moveTo>
                  <a:cubicBezTo>
                    <a:pt x="57325" y="0"/>
                    <a:pt x="46367" y="1938"/>
                    <a:pt x="38628" y="7210"/>
                  </a:cubicBezTo>
                  <a:cubicBezTo>
                    <a:pt x="31323" y="12114"/>
                    <a:pt x="28521" y="20586"/>
                    <a:pt x="26553" y="28792"/>
                  </a:cubicBezTo>
                  <a:cubicBezTo>
                    <a:pt x="20782" y="53143"/>
                    <a:pt x="15011" y="77561"/>
                    <a:pt x="9207" y="101911"/>
                  </a:cubicBezTo>
                  <a:cubicBezTo>
                    <a:pt x="5872" y="115955"/>
                    <a:pt x="2536" y="130098"/>
                    <a:pt x="935" y="144475"/>
                  </a:cubicBezTo>
                  <a:cubicBezTo>
                    <a:pt x="334" y="149812"/>
                    <a:pt x="1" y="155483"/>
                    <a:pt x="2436" y="160320"/>
                  </a:cubicBezTo>
                  <a:cubicBezTo>
                    <a:pt x="4938" y="165323"/>
                    <a:pt x="9941" y="168526"/>
                    <a:pt x="14978" y="170961"/>
                  </a:cubicBezTo>
                  <a:cubicBezTo>
                    <a:pt x="30322" y="178233"/>
                    <a:pt x="47568" y="180067"/>
                    <a:pt x="64513" y="181502"/>
                  </a:cubicBezTo>
                  <a:cubicBezTo>
                    <a:pt x="98555" y="184344"/>
                    <a:pt x="132751" y="185776"/>
                    <a:pt x="166934" y="185776"/>
                  </a:cubicBezTo>
                  <a:cubicBezTo>
                    <a:pt x="182894" y="185776"/>
                    <a:pt x="198851" y="185464"/>
                    <a:pt x="214787" y="184837"/>
                  </a:cubicBezTo>
                  <a:cubicBezTo>
                    <a:pt x="239939" y="183870"/>
                    <a:pt x="267558" y="180901"/>
                    <a:pt x="284737" y="162521"/>
                  </a:cubicBezTo>
                  <a:cubicBezTo>
                    <a:pt x="289341" y="157618"/>
                    <a:pt x="292977" y="151680"/>
                    <a:pt x="294478" y="145176"/>
                  </a:cubicBezTo>
                  <a:cubicBezTo>
                    <a:pt x="296346" y="137137"/>
                    <a:pt x="294978" y="128664"/>
                    <a:pt x="293710" y="120491"/>
                  </a:cubicBezTo>
                  <a:cubicBezTo>
                    <a:pt x="287973" y="82998"/>
                    <a:pt x="285171" y="45071"/>
                    <a:pt x="285371" y="7110"/>
                  </a:cubicBezTo>
                  <a:lnTo>
                    <a:pt x="285371" y="7110"/>
                  </a:lnTo>
                  <a:cubicBezTo>
                    <a:pt x="274463" y="15783"/>
                    <a:pt x="261020" y="21287"/>
                    <a:pt x="247144" y="22788"/>
                  </a:cubicBezTo>
                  <a:cubicBezTo>
                    <a:pt x="240973" y="23455"/>
                    <a:pt x="234468" y="23422"/>
                    <a:pt x="229098" y="26557"/>
                  </a:cubicBezTo>
                  <a:cubicBezTo>
                    <a:pt x="219658" y="32028"/>
                    <a:pt x="216188" y="45871"/>
                    <a:pt x="205648" y="48640"/>
                  </a:cubicBezTo>
                  <a:cubicBezTo>
                    <a:pt x="204171" y="49025"/>
                    <a:pt x="202641" y="49161"/>
                    <a:pt x="201085" y="49161"/>
                  </a:cubicBezTo>
                  <a:cubicBezTo>
                    <a:pt x="197377" y="49161"/>
                    <a:pt x="193524" y="48390"/>
                    <a:pt x="189920" y="48390"/>
                  </a:cubicBezTo>
                  <a:cubicBezTo>
                    <a:pt x="187178" y="48390"/>
                    <a:pt x="184579" y="48836"/>
                    <a:pt x="182298" y="50408"/>
                  </a:cubicBezTo>
                  <a:cubicBezTo>
                    <a:pt x="179662" y="52209"/>
                    <a:pt x="178128" y="55145"/>
                    <a:pt x="175659" y="57146"/>
                  </a:cubicBezTo>
                  <a:cubicBezTo>
                    <a:pt x="172925" y="59433"/>
                    <a:pt x="169357" y="60270"/>
                    <a:pt x="165733" y="60270"/>
                  </a:cubicBezTo>
                  <a:cubicBezTo>
                    <a:pt x="164230" y="60270"/>
                    <a:pt x="162717" y="60126"/>
                    <a:pt x="161249" y="59881"/>
                  </a:cubicBezTo>
                  <a:cubicBezTo>
                    <a:pt x="151109" y="58147"/>
                    <a:pt x="141769" y="52142"/>
                    <a:pt x="136065" y="43603"/>
                  </a:cubicBezTo>
                  <a:cubicBezTo>
                    <a:pt x="130627" y="35531"/>
                    <a:pt x="127358" y="24322"/>
                    <a:pt x="117952" y="21554"/>
                  </a:cubicBezTo>
                  <a:cubicBezTo>
                    <a:pt x="111914" y="19753"/>
                    <a:pt x="104776" y="22188"/>
                    <a:pt x="99505" y="18752"/>
                  </a:cubicBezTo>
                  <a:cubicBezTo>
                    <a:pt x="96503" y="16784"/>
                    <a:pt x="94835" y="13381"/>
                    <a:pt x="92600" y="10546"/>
                  </a:cubicBezTo>
                  <a:cubicBezTo>
                    <a:pt x="87096" y="3541"/>
                    <a:pt x="77856" y="339"/>
                    <a:pt x="68983" y="38"/>
                  </a:cubicBezTo>
                  <a:cubicBezTo>
                    <a:pt x="68238" y="13"/>
                    <a:pt x="67479" y="0"/>
                    <a:pt x="66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 rot="210">
              <a:off x="5744950" y="1528373"/>
              <a:ext cx="4007835" cy="5365275"/>
            </a:xfrm>
            <a:custGeom>
              <a:avLst/>
              <a:gdLst/>
              <a:ahLst/>
              <a:cxnLst/>
              <a:rect l="l" t="t" r="r" b="b"/>
              <a:pathLst>
                <a:path w="49036" h="125599" extrusionOk="0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 rot="-197" flipH="1">
              <a:off x="2167177" y="1443197"/>
              <a:ext cx="4267848" cy="5119101"/>
            </a:xfrm>
            <a:custGeom>
              <a:avLst/>
              <a:gdLst/>
              <a:ahLst/>
              <a:cxnLst/>
              <a:rect l="l" t="t" r="r" b="b"/>
              <a:pathLst>
                <a:path w="49036" h="125599" extrusionOk="0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 rot="-197" flipH="1">
              <a:off x="-757098" y="1740848"/>
              <a:ext cx="4267848" cy="4821432"/>
            </a:xfrm>
            <a:custGeom>
              <a:avLst/>
              <a:gdLst/>
              <a:ahLst/>
              <a:cxnLst/>
              <a:rect l="l" t="t" r="r" b="b"/>
              <a:pathLst>
                <a:path w="49036" h="125599" extrusionOk="0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1"/>
          <p:cNvSpPr txBox="1">
            <a:spLocks noGrp="1"/>
          </p:cNvSpPr>
          <p:nvPr>
            <p:ph type="title" idx="2" hasCustomPrompt="1"/>
          </p:nvPr>
        </p:nvSpPr>
        <p:spPr>
          <a:xfrm>
            <a:off x="713213" y="3010675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6" name="Google Shape;566;p21"/>
          <p:cNvSpPr txBox="1">
            <a:spLocks noGrp="1"/>
          </p:cNvSpPr>
          <p:nvPr>
            <p:ph type="title" idx="3" hasCustomPrompt="1"/>
          </p:nvPr>
        </p:nvSpPr>
        <p:spPr>
          <a:xfrm>
            <a:off x="3770250" y="3010675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7" name="Google Shape;567;p21"/>
          <p:cNvSpPr txBox="1">
            <a:spLocks noGrp="1"/>
          </p:cNvSpPr>
          <p:nvPr>
            <p:ph type="title" idx="4" hasCustomPrompt="1"/>
          </p:nvPr>
        </p:nvSpPr>
        <p:spPr>
          <a:xfrm>
            <a:off x="6791275" y="3010675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8" name="Google Shape;568;p21"/>
          <p:cNvSpPr txBox="1">
            <a:spLocks noGrp="1"/>
          </p:cNvSpPr>
          <p:nvPr>
            <p:ph type="subTitle" idx="1"/>
          </p:nvPr>
        </p:nvSpPr>
        <p:spPr>
          <a:xfrm>
            <a:off x="844625" y="3620100"/>
            <a:ext cx="13767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21"/>
          <p:cNvSpPr txBox="1">
            <a:spLocks noGrp="1"/>
          </p:cNvSpPr>
          <p:nvPr>
            <p:ph type="subTitle" idx="5"/>
          </p:nvPr>
        </p:nvSpPr>
        <p:spPr>
          <a:xfrm>
            <a:off x="3901657" y="3620100"/>
            <a:ext cx="13767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21"/>
          <p:cNvSpPr txBox="1">
            <a:spLocks noGrp="1"/>
          </p:cNvSpPr>
          <p:nvPr>
            <p:ph type="subTitle" idx="6"/>
          </p:nvPr>
        </p:nvSpPr>
        <p:spPr>
          <a:xfrm>
            <a:off x="6922677" y="3620100"/>
            <a:ext cx="13767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2"/>
          <p:cNvSpPr txBox="1">
            <a:spLocks noGrp="1"/>
          </p:cNvSpPr>
          <p:nvPr>
            <p:ph type="subTitle" idx="1"/>
          </p:nvPr>
        </p:nvSpPr>
        <p:spPr>
          <a:xfrm>
            <a:off x="6137925" y="2978475"/>
            <a:ext cx="2105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3" name="Google Shape;573;p22"/>
          <p:cNvSpPr txBox="1">
            <a:spLocks noGrp="1"/>
          </p:cNvSpPr>
          <p:nvPr>
            <p:ph type="subTitle" idx="2"/>
          </p:nvPr>
        </p:nvSpPr>
        <p:spPr>
          <a:xfrm>
            <a:off x="900975" y="2978475"/>
            <a:ext cx="2105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4" name="Google Shape;574;p22"/>
          <p:cNvSpPr txBox="1">
            <a:spLocks noGrp="1"/>
          </p:cNvSpPr>
          <p:nvPr>
            <p:ph type="subTitle" idx="3"/>
          </p:nvPr>
        </p:nvSpPr>
        <p:spPr>
          <a:xfrm>
            <a:off x="3519450" y="3956350"/>
            <a:ext cx="2105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5" name="Google Shape;575;p22"/>
          <p:cNvSpPr/>
          <p:nvPr/>
        </p:nvSpPr>
        <p:spPr>
          <a:xfrm rot="10800000" flipH="1">
            <a:off x="1138958" y="3719748"/>
            <a:ext cx="8223723" cy="1720704"/>
          </a:xfrm>
          <a:custGeom>
            <a:avLst/>
            <a:gdLst/>
            <a:ahLst/>
            <a:cxnLst/>
            <a:rect l="l" t="t" r="r" b="b"/>
            <a:pathLst>
              <a:path w="132957" h="43120" extrusionOk="0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 flipH="1">
            <a:off x="-1318772" y="1737765"/>
            <a:ext cx="1947310" cy="1947310"/>
            <a:chOff x="624503" y="61115"/>
            <a:chExt cx="1947310" cy="1947310"/>
          </a:xfrm>
        </p:grpSpPr>
        <p:sp>
          <p:nvSpPr>
            <p:cNvPr id="577" name="Google Shape;577;p2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22"/>
          <p:cNvSpPr/>
          <p:nvPr/>
        </p:nvSpPr>
        <p:spPr>
          <a:xfrm rot="10800000" flipH="1">
            <a:off x="-208700" y="-395082"/>
            <a:ext cx="9561417" cy="1192382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2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22"/>
          <p:cNvSpPr txBox="1">
            <a:spLocks noGrp="1"/>
          </p:cNvSpPr>
          <p:nvPr>
            <p:ph type="title" idx="4" hasCustomPrompt="1"/>
          </p:nvPr>
        </p:nvSpPr>
        <p:spPr>
          <a:xfrm>
            <a:off x="5875125" y="1789175"/>
            <a:ext cx="2630700" cy="10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6" name="Google Shape;616;p22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638175" y="1789175"/>
            <a:ext cx="2630700" cy="10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7" name="Google Shape;617;p22"/>
          <p:cNvSpPr txBox="1">
            <a:spLocks noGrp="1"/>
          </p:cNvSpPr>
          <p:nvPr>
            <p:ph type="title" idx="6" hasCustomPrompt="1"/>
          </p:nvPr>
        </p:nvSpPr>
        <p:spPr>
          <a:xfrm>
            <a:off x="3080450" y="2781375"/>
            <a:ext cx="2983200" cy="10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 flipH="1">
            <a:off x="7229646" y="1197250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"/>
          <p:cNvSpPr/>
          <p:nvPr/>
        </p:nvSpPr>
        <p:spPr>
          <a:xfrm flipH="1">
            <a:off x="-208709" y="3835525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>
            <a:off x="7271739" y="3298771"/>
            <a:ext cx="254570" cy="254591"/>
          </a:xfrm>
          <a:custGeom>
            <a:avLst/>
            <a:gdLst/>
            <a:ahLst/>
            <a:cxnLst/>
            <a:rect l="l" t="t" r="r" b="b"/>
            <a:pathLst>
              <a:path w="12176" h="12177" extrusionOk="0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"/>
          <p:cNvSpPr/>
          <p:nvPr/>
        </p:nvSpPr>
        <p:spPr>
          <a:xfrm flipH="1">
            <a:off x="4534684" y="19809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"/>
          <p:cNvSpPr/>
          <p:nvPr/>
        </p:nvSpPr>
        <p:spPr>
          <a:xfrm flipH="1">
            <a:off x="171709" y="2398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3"/>
          <p:cNvCxnSpPr/>
          <p:nvPr/>
        </p:nvCxnSpPr>
        <p:spPr>
          <a:xfrm>
            <a:off x="3087925" y="2541875"/>
            <a:ext cx="0" cy="5937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3"/>
          <p:cNvCxnSpPr/>
          <p:nvPr/>
        </p:nvCxnSpPr>
        <p:spPr>
          <a:xfrm>
            <a:off x="1981225" y="2541875"/>
            <a:ext cx="0" cy="5937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 flipH="1">
            <a:off x="779075" y="720000"/>
            <a:ext cx="3511200" cy="16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981224" y="2338500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4" name="Google Shape;154;p3"/>
          <p:cNvSpPr txBox="1">
            <a:spLocks noGrp="1"/>
          </p:cNvSpPr>
          <p:nvPr>
            <p:ph type="subTitle" idx="1"/>
          </p:nvPr>
        </p:nvSpPr>
        <p:spPr>
          <a:xfrm flipH="1">
            <a:off x="1162274" y="3434200"/>
            <a:ext cx="27447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CUSTOM_2_1_1">
    <p:bg>
      <p:bgPr>
        <a:solidFill>
          <a:schemeClr val="lt1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3"/>
          <p:cNvSpPr/>
          <p:nvPr/>
        </p:nvSpPr>
        <p:spPr>
          <a:xfrm>
            <a:off x="-713750" y="-120225"/>
            <a:ext cx="9074800" cy="1376724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3"/>
          <p:cNvSpPr/>
          <p:nvPr/>
        </p:nvSpPr>
        <p:spPr>
          <a:xfrm flipH="1">
            <a:off x="5468088" y="17236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3"/>
          <p:cNvSpPr/>
          <p:nvPr/>
        </p:nvSpPr>
        <p:spPr>
          <a:xfrm flipH="1">
            <a:off x="8057988" y="1252375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3"/>
          <p:cNvSpPr/>
          <p:nvPr/>
        </p:nvSpPr>
        <p:spPr>
          <a:xfrm flipH="1">
            <a:off x="-167462" y="34129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3"/>
          <p:cNvSpPr txBox="1">
            <a:spLocks noGrp="1"/>
          </p:cNvSpPr>
          <p:nvPr>
            <p:ph type="subTitle" idx="1"/>
          </p:nvPr>
        </p:nvSpPr>
        <p:spPr>
          <a:xfrm>
            <a:off x="6155925" y="4163725"/>
            <a:ext cx="2105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4" name="Google Shape;624;p23"/>
          <p:cNvSpPr txBox="1">
            <a:spLocks noGrp="1"/>
          </p:cNvSpPr>
          <p:nvPr>
            <p:ph type="subTitle" idx="2"/>
          </p:nvPr>
        </p:nvSpPr>
        <p:spPr>
          <a:xfrm>
            <a:off x="918975" y="2746525"/>
            <a:ext cx="2105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5" name="Google Shape;625;p23"/>
          <p:cNvSpPr txBox="1">
            <a:spLocks noGrp="1"/>
          </p:cNvSpPr>
          <p:nvPr>
            <p:ph type="subTitle" idx="3"/>
          </p:nvPr>
        </p:nvSpPr>
        <p:spPr>
          <a:xfrm>
            <a:off x="3537500" y="3331455"/>
            <a:ext cx="2105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6" name="Google Shape;626;p2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3"/>
          <p:cNvSpPr txBox="1">
            <a:spLocks noGrp="1"/>
          </p:cNvSpPr>
          <p:nvPr>
            <p:ph type="title" idx="4" hasCustomPrompt="1"/>
          </p:nvPr>
        </p:nvSpPr>
        <p:spPr>
          <a:xfrm>
            <a:off x="5893125" y="3487513"/>
            <a:ext cx="26307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8" name="Google Shape;628;p2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656175" y="2070313"/>
            <a:ext cx="26307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9" name="Google Shape;629;p23"/>
          <p:cNvSpPr txBox="1">
            <a:spLocks noGrp="1"/>
          </p:cNvSpPr>
          <p:nvPr>
            <p:ph type="title" idx="6" hasCustomPrompt="1"/>
          </p:nvPr>
        </p:nvSpPr>
        <p:spPr>
          <a:xfrm>
            <a:off x="3098450" y="2655242"/>
            <a:ext cx="29832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24"/>
          <p:cNvGrpSpPr/>
          <p:nvPr/>
        </p:nvGrpSpPr>
        <p:grpSpPr>
          <a:xfrm>
            <a:off x="2205114" y="-4990125"/>
            <a:ext cx="6073352" cy="10688657"/>
            <a:chOff x="2205114" y="-4990125"/>
            <a:chExt cx="6073352" cy="10688657"/>
          </a:xfrm>
        </p:grpSpPr>
        <p:sp>
          <p:nvSpPr>
            <p:cNvPr id="632" name="Google Shape;632;p24"/>
            <p:cNvSpPr/>
            <p:nvPr/>
          </p:nvSpPr>
          <p:spPr>
            <a:xfrm rot="-412" flipH="1">
              <a:off x="2205114" y="-4442500"/>
              <a:ext cx="4086783" cy="9577552"/>
            </a:xfrm>
            <a:custGeom>
              <a:avLst/>
              <a:gdLst/>
              <a:ahLst/>
              <a:cxnLst/>
              <a:rect l="l" t="t" r="r" b="b"/>
              <a:pathLst>
                <a:path w="49036" h="125599" extrusionOk="0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 rot="709984" flipH="1">
              <a:off x="3252679" y="-4672984"/>
              <a:ext cx="4086712" cy="9577511"/>
            </a:xfrm>
            <a:custGeom>
              <a:avLst/>
              <a:gdLst/>
              <a:ahLst/>
              <a:cxnLst/>
              <a:rect l="l" t="t" r="r" b="b"/>
              <a:pathLst>
                <a:path w="49036" h="125599" extrusionOk="0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3369925" y="4793299"/>
              <a:ext cx="418192" cy="623270"/>
            </a:xfrm>
            <a:custGeom>
              <a:avLst/>
              <a:gdLst/>
              <a:ahLst/>
              <a:cxnLst/>
              <a:rect l="l" t="t" r="r" b="b"/>
              <a:pathLst>
                <a:path w="2851" h="7228" extrusionOk="0">
                  <a:moveTo>
                    <a:pt x="2850" y="1"/>
                  </a:moveTo>
                  <a:lnTo>
                    <a:pt x="1" y="1286"/>
                  </a:lnTo>
                  <a:lnTo>
                    <a:pt x="1" y="7204"/>
                  </a:lnTo>
                  <a:lnTo>
                    <a:pt x="2850" y="72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3767586" y="4793299"/>
              <a:ext cx="419659" cy="623270"/>
            </a:xfrm>
            <a:custGeom>
              <a:avLst/>
              <a:gdLst/>
              <a:ahLst/>
              <a:cxnLst/>
              <a:rect l="l" t="t" r="r" b="b"/>
              <a:pathLst>
                <a:path w="2861" h="7228" extrusionOk="0">
                  <a:moveTo>
                    <a:pt x="2861" y="1"/>
                  </a:moveTo>
                  <a:lnTo>
                    <a:pt x="0" y="1286"/>
                  </a:lnTo>
                  <a:lnTo>
                    <a:pt x="0" y="7204"/>
                  </a:lnTo>
                  <a:lnTo>
                    <a:pt x="2861" y="7228"/>
                  </a:lnTo>
                  <a:lnTo>
                    <a:pt x="2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4958369" y="4793299"/>
              <a:ext cx="418192" cy="623270"/>
            </a:xfrm>
            <a:custGeom>
              <a:avLst/>
              <a:gdLst/>
              <a:ahLst/>
              <a:cxnLst/>
              <a:rect l="l" t="t" r="r" b="b"/>
              <a:pathLst>
                <a:path w="2851" h="7228" extrusionOk="0">
                  <a:moveTo>
                    <a:pt x="2850" y="1"/>
                  </a:moveTo>
                  <a:lnTo>
                    <a:pt x="1" y="1286"/>
                  </a:lnTo>
                  <a:lnTo>
                    <a:pt x="1" y="7204"/>
                  </a:lnTo>
                  <a:lnTo>
                    <a:pt x="2850" y="72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5356030" y="4793299"/>
              <a:ext cx="418045" cy="623270"/>
            </a:xfrm>
            <a:custGeom>
              <a:avLst/>
              <a:gdLst/>
              <a:ahLst/>
              <a:cxnLst/>
              <a:rect l="l" t="t" r="r" b="b"/>
              <a:pathLst>
                <a:path w="2850" h="7228" extrusionOk="0">
                  <a:moveTo>
                    <a:pt x="2849" y="1"/>
                  </a:moveTo>
                  <a:lnTo>
                    <a:pt x="0" y="1286"/>
                  </a:lnTo>
                  <a:lnTo>
                    <a:pt x="0" y="7204"/>
                  </a:lnTo>
                  <a:lnTo>
                    <a:pt x="2849" y="72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4066975" y="4576796"/>
              <a:ext cx="1064838" cy="1121737"/>
            </a:xfrm>
            <a:custGeom>
              <a:avLst/>
              <a:gdLst/>
              <a:ahLst/>
              <a:cxnLst/>
              <a:rect l="l" t="t" r="r" b="b"/>
              <a:pathLst>
                <a:path w="10424" h="10981" extrusionOk="0">
                  <a:moveTo>
                    <a:pt x="3104" y="1"/>
                  </a:moveTo>
                  <a:cubicBezTo>
                    <a:pt x="3081" y="835"/>
                    <a:pt x="3046" y="1576"/>
                    <a:pt x="3000" y="2062"/>
                  </a:cubicBezTo>
                  <a:cubicBezTo>
                    <a:pt x="2432" y="8687"/>
                    <a:pt x="0" y="10980"/>
                    <a:pt x="0" y="10980"/>
                  </a:cubicBezTo>
                  <a:lnTo>
                    <a:pt x="10424" y="10980"/>
                  </a:lnTo>
                  <a:cubicBezTo>
                    <a:pt x="10424" y="10980"/>
                    <a:pt x="7424" y="9197"/>
                    <a:pt x="7019" y="1831"/>
                  </a:cubicBezTo>
                  <a:cubicBezTo>
                    <a:pt x="6996" y="1379"/>
                    <a:pt x="6984" y="730"/>
                    <a:pt x="6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4356785" y="4523575"/>
              <a:ext cx="446202" cy="80598"/>
            </a:xfrm>
            <a:custGeom>
              <a:avLst/>
              <a:gdLst/>
              <a:ahLst/>
              <a:cxnLst/>
              <a:rect l="l" t="t" r="r" b="b"/>
              <a:pathLst>
                <a:path w="4368" h="789" extrusionOk="0">
                  <a:moveTo>
                    <a:pt x="1" y="0"/>
                  </a:moveTo>
                  <a:lnTo>
                    <a:pt x="1" y="788"/>
                  </a:lnTo>
                  <a:lnTo>
                    <a:pt x="4367" y="788"/>
                  </a:lnTo>
                  <a:lnTo>
                    <a:pt x="43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4368635" y="4632469"/>
              <a:ext cx="423626" cy="46173"/>
            </a:xfrm>
            <a:custGeom>
              <a:avLst/>
              <a:gdLst/>
              <a:ahLst/>
              <a:cxnLst/>
              <a:rect l="l" t="t" r="r" b="b"/>
              <a:pathLst>
                <a:path w="4147" h="452" extrusionOk="0">
                  <a:moveTo>
                    <a:pt x="1" y="0"/>
                  </a:moveTo>
                  <a:lnTo>
                    <a:pt x="1" y="452"/>
                  </a:lnTo>
                  <a:lnTo>
                    <a:pt x="4147" y="452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4368635" y="4712862"/>
              <a:ext cx="423626" cy="46275"/>
            </a:xfrm>
            <a:custGeom>
              <a:avLst/>
              <a:gdLst/>
              <a:ahLst/>
              <a:cxnLst/>
              <a:rect l="l" t="t" r="r" b="b"/>
              <a:pathLst>
                <a:path w="4147" h="453" extrusionOk="0">
                  <a:moveTo>
                    <a:pt x="1" y="1"/>
                  </a:moveTo>
                  <a:lnTo>
                    <a:pt x="1" y="452"/>
                  </a:lnTo>
                  <a:lnTo>
                    <a:pt x="4147" y="452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24"/>
          <p:cNvSpPr/>
          <p:nvPr/>
        </p:nvSpPr>
        <p:spPr>
          <a:xfrm>
            <a:off x="-46825" y="856020"/>
            <a:ext cx="9273640" cy="1285976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4"/>
          <p:cNvSpPr/>
          <p:nvPr/>
        </p:nvSpPr>
        <p:spPr>
          <a:xfrm>
            <a:off x="-28400" y="-23650"/>
            <a:ext cx="9255600" cy="10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24"/>
          <p:cNvSpPr/>
          <p:nvPr/>
        </p:nvSpPr>
        <p:spPr>
          <a:xfrm>
            <a:off x="7697588" y="244646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4"/>
          <p:cNvSpPr/>
          <p:nvPr/>
        </p:nvSpPr>
        <p:spPr>
          <a:xfrm flipH="1">
            <a:off x="2139075" y="3395346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4"/>
          <p:cNvSpPr/>
          <p:nvPr/>
        </p:nvSpPr>
        <p:spPr>
          <a:xfrm>
            <a:off x="-440337" y="2868825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4"/>
          <p:cNvSpPr/>
          <p:nvPr/>
        </p:nvSpPr>
        <p:spPr>
          <a:xfrm flipH="1">
            <a:off x="7665850" y="4580383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-632000" y="2427425"/>
            <a:ext cx="10455300" cy="493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-435850" y="133623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7934400" y="1695275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1087900" y="15035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grpSp>
        <p:nvGrpSpPr>
          <p:cNvPr id="657" name="Google Shape;657;p26"/>
          <p:cNvGrpSpPr/>
          <p:nvPr/>
        </p:nvGrpSpPr>
        <p:grpSpPr>
          <a:xfrm>
            <a:off x="7841162" y="4236890"/>
            <a:ext cx="1947310" cy="1947310"/>
            <a:chOff x="624503" y="61115"/>
            <a:chExt cx="1947310" cy="1947310"/>
          </a:xfrm>
        </p:grpSpPr>
        <p:sp>
          <p:nvSpPr>
            <p:cNvPr id="658" name="Google Shape;658;p26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26"/>
          <p:cNvSpPr/>
          <p:nvPr/>
        </p:nvSpPr>
        <p:spPr>
          <a:xfrm rot="10800000" flipH="1">
            <a:off x="-1239076" y="3384833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6"/>
          <p:cNvSpPr/>
          <p:nvPr/>
        </p:nvSpPr>
        <p:spPr>
          <a:xfrm rot="10800000">
            <a:off x="-2826134" y="-6727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grpSp>
        <p:nvGrpSpPr>
          <p:cNvPr id="698" name="Google Shape;698;p27"/>
          <p:cNvGrpSpPr/>
          <p:nvPr/>
        </p:nvGrpSpPr>
        <p:grpSpPr>
          <a:xfrm rot="10800000">
            <a:off x="7957582" y="4320465"/>
            <a:ext cx="1670208" cy="1670208"/>
            <a:chOff x="1272427" y="-3358087"/>
            <a:chExt cx="1947310" cy="1947310"/>
          </a:xfrm>
        </p:grpSpPr>
        <p:sp>
          <p:nvSpPr>
            <p:cNvPr id="699" name="Google Shape;699;p27"/>
            <p:cNvSpPr/>
            <p:nvPr/>
          </p:nvSpPr>
          <p:spPr>
            <a:xfrm>
              <a:off x="2696220" y="-3247823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2561703" y="-3306585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2455671" y="-3335071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2362987" y="-3350827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2279972" y="-3358087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2203631" y="-3356882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2132140" y="-3352650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2065500" y="-3342949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2003710" y="-3329015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1943712" y="-3312673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1887391" y="-32926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1834066" y="-3270254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1783183" y="-3244210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1734090" y="-3216310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1688057" y="-3186034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1643815" y="-3153935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1602600" y="-3119394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1562623" y="-308241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1525054" y="-3043638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1489927" y="-300245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1456591" y="-29594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1425110" y="-2914004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1396625" y="-2866116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1370581" y="-2816437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1346946" y="-2764349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1325134" y="-2708615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1307554" y="-2650439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1292416" y="-2589236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1280892" y="-2523800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1274218" y="-2455337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1272427" y="-2380818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1276041" y="-2300863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1287566" y="-2211793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1311200" y="-2112435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354824" y="-1991233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1459619" y="-1810097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27"/>
          <p:cNvSpPr/>
          <p:nvPr/>
        </p:nvSpPr>
        <p:spPr>
          <a:xfrm>
            <a:off x="30625" y="18138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7"/>
          <p:cNvSpPr/>
          <p:nvPr/>
        </p:nvSpPr>
        <p:spPr>
          <a:xfrm>
            <a:off x="8352350" y="4913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7"/>
          <p:cNvSpPr/>
          <p:nvPr/>
        </p:nvSpPr>
        <p:spPr>
          <a:xfrm>
            <a:off x="4425801" y="4699463"/>
            <a:ext cx="1163126" cy="22289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_2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8"/>
          <p:cNvSpPr/>
          <p:nvPr/>
        </p:nvSpPr>
        <p:spPr>
          <a:xfrm rot="10800000" flipH="1">
            <a:off x="-2122749" y="3281995"/>
            <a:ext cx="5861862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40" name="Google Shape;740;p28"/>
          <p:cNvSpPr/>
          <p:nvPr/>
        </p:nvSpPr>
        <p:spPr>
          <a:xfrm flipH="1">
            <a:off x="-46815" y="-362304"/>
            <a:ext cx="9273640" cy="1856944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8"/>
          <p:cNvSpPr/>
          <p:nvPr/>
        </p:nvSpPr>
        <p:spPr>
          <a:xfrm>
            <a:off x="7461025" y="280798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-99650" y="12356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8_1_1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9"/>
          <p:cNvSpPr/>
          <p:nvPr/>
        </p:nvSpPr>
        <p:spPr>
          <a:xfrm>
            <a:off x="-46825" y="-209901"/>
            <a:ext cx="9273640" cy="1279604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rot="10800000">
            <a:off x="5222588" y="3376421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>
            <a:off x="774938" y="85133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3762100" y="3468771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>
            <a:off x="-440337" y="2868825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2">
    <p:bg>
      <p:bgPr>
        <a:solidFill>
          <a:schemeClr val="lt1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7_1_1">
    <p:bg>
      <p:bgPr>
        <a:solidFill>
          <a:schemeClr val="accent5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1"/>
          <p:cNvSpPr/>
          <p:nvPr/>
        </p:nvSpPr>
        <p:spPr>
          <a:xfrm flipH="1">
            <a:off x="4390909" y="22564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1"/>
          <p:cNvSpPr/>
          <p:nvPr/>
        </p:nvSpPr>
        <p:spPr>
          <a:xfrm flipH="1">
            <a:off x="6378171" y="37800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1"/>
          <p:cNvSpPr txBox="1">
            <a:spLocks noGrp="1"/>
          </p:cNvSpPr>
          <p:nvPr>
            <p:ph type="title"/>
          </p:nvPr>
        </p:nvSpPr>
        <p:spPr>
          <a:xfrm>
            <a:off x="522000" y="491400"/>
            <a:ext cx="8100000" cy="13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31"/>
          <p:cNvSpPr/>
          <p:nvPr/>
        </p:nvSpPr>
        <p:spPr>
          <a:xfrm rot="10641324" flipH="1">
            <a:off x="-1835382" y="-713393"/>
            <a:ext cx="13272138" cy="2257180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1"/>
          <p:cNvSpPr/>
          <p:nvPr/>
        </p:nvSpPr>
        <p:spPr>
          <a:xfrm flipH="1">
            <a:off x="1086691" y="4111750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1"/>
          <p:cNvSpPr/>
          <p:nvPr/>
        </p:nvSpPr>
        <p:spPr>
          <a:xfrm flipH="1">
            <a:off x="8507046" y="29919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APTION_ONLY_1">
    <p:bg>
      <p:bgPr>
        <a:solidFill>
          <a:schemeClr val="lt2"/>
        </a:solid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2"/>
          <p:cNvSpPr/>
          <p:nvPr/>
        </p:nvSpPr>
        <p:spPr>
          <a:xfrm rot="-2855918">
            <a:off x="1413" y="216134"/>
            <a:ext cx="9362197" cy="3518670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2"/>
          <p:cNvSpPr/>
          <p:nvPr/>
        </p:nvSpPr>
        <p:spPr>
          <a:xfrm rot="-3803909">
            <a:off x="-3208687" y="-245577"/>
            <a:ext cx="9275033" cy="43278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2"/>
          <p:cNvSpPr txBox="1">
            <a:spLocks noGrp="1"/>
          </p:cNvSpPr>
          <p:nvPr>
            <p:ph type="title"/>
          </p:nvPr>
        </p:nvSpPr>
        <p:spPr>
          <a:xfrm>
            <a:off x="616200" y="1219375"/>
            <a:ext cx="4308900" cy="26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/>
          <p:nvPr/>
        </p:nvSpPr>
        <p:spPr>
          <a:xfrm flipH="1">
            <a:off x="5415881" y="-302775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-2064134" y="3471900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539991" y="39156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2052591" y="188675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5"/>
          <p:cNvGrpSpPr/>
          <p:nvPr/>
        </p:nvGrpSpPr>
        <p:grpSpPr>
          <a:xfrm>
            <a:off x="-973660" y="719990"/>
            <a:ext cx="1947310" cy="1947310"/>
            <a:chOff x="624503" y="61115"/>
            <a:chExt cx="1947310" cy="1947310"/>
          </a:xfrm>
        </p:grpSpPr>
        <p:sp>
          <p:nvSpPr>
            <p:cNvPr id="168" name="Google Shape;168;p5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5"/>
          <p:cNvSpPr txBox="1">
            <a:spLocks noGrp="1"/>
          </p:cNvSpPr>
          <p:nvPr>
            <p:ph type="subTitle" idx="1"/>
          </p:nvPr>
        </p:nvSpPr>
        <p:spPr>
          <a:xfrm>
            <a:off x="2302367" y="2075000"/>
            <a:ext cx="14403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2"/>
          </p:nvPr>
        </p:nvSpPr>
        <p:spPr>
          <a:xfrm>
            <a:off x="5319600" y="2075000"/>
            <a:ext cx="14403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1656000" y="2806950"/>
            <a:ext cx="222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5142750" y="2806950"/>
            <a:ext cx="222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6_1">
    <p:bg>
      <p:bgPr>
        <a:solidFill>
          <a:schemeClr val="accent1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3"/>
          <p:cNvSpPr txBox="1">
            <a:spLocks noGrp="1"/>
          </p:cNvSpPr>
          <p:nvPr>
            <p:ph type="title"/>
          </p:nvPr>
        </p:nvSpPr>
        <p:spPr>
          <a:xfrm>
            <a:off x="3728550" y="491400"/>
            <a:ext cx="4987500" cy="19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33"/>
          <p:cNvSpPr txBox="1">
            <a:spLocks noGrp="1"/>
          </p:cNvSpPr>
          <p:nvPr>
            <p:ph type="subTitle" idx="1"/>
          </p:nvPr>
        </p:nvSpPr>
        <p:spPr>
          <a:xfrm>
            <a:off x="4359300" y="3131125"/>
            <a:ext cx="37260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67" name="Google Shape;767;p33"/>
          <p:cNvGrpSpPr/>
          <p:nvPr/>
        </p:nvGrpSpPr>
        <p:grpSpPr>
          <a:xfrm rot="10800000">
            <a:off x="8513307" y="1387815"/>
            <a:ext cx="1670208" cy="1670208"/>
            <a:chOff x="624503" y="61115"/>
            <a:chExt cx="1947310" cy="1947310"/>
          </a:xfrm>
        </p:grpSpPr>
        <p:sp>
          <p:nvSpPr>
            <p:cNvPr id="768" name="Google Shape;768;p33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33"/>
          <p:cNvSpPr/>
          <p:nvPr/>
        </p:nvSpPr>
        <p:spPr>
          <a:xfrm flipH="1">
            <a:off x="4476300" y="240671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">
    <p:bg>
      <p:bgPr>
        <a:solidFill>
          <a:schemeClr val="lt1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4"/>
          <p:cNvSpPr/>
          <p:nvPr/>
        </p:nvSpPr>
        <p:spPr>
          <a:xfrm flipH="1">
            <a:off x="4964599" y="-115867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4"/>
          <p:cNvSpPr/>
          <p:nvPr/>
        </p:nvSpPr>
        <p:spPr>
          <a:xfrm rot="10800000">
            <a:off x="-46815" y="3274358"/>
            <a:ext cx="9273640" cy="1964094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4"/>
          <p:cNvSpPr txBox="1">
            <a:spLocks noGrp="1"/>
          </p:cNvSpPr>
          <p:nvPr>
            <p:ph type="body" idx="1"/>
          </p:nvPr>
        </p:nvSpPr>
        <p:spPr>
          <a:xfrm>
            <a:off x="3794875" y="1109556"/>
            <a:ext cx="4635900" cy="19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9" name="Google Shape;809;p34"/>
          <p:cNvSpPr txBox="1">
            <a:spLocks noGrp="1"/>
          </p:cNvSpPr>
          <p:nvPr>
            <p:ph type="title"/>
          </p:nvPr>
        </p:nvSpPr>
        <p:spPr>
          <a:xfrm>
            <a:off x="611468" y="1352224"/>
            <a:ext cx="3090600" cy="13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34"/>
          <p:cNvSpPr/>
          <p:nvPr/>
        </p:nvSpPr>
        <p:spPr>
          <a:xfrm flipH="1">
            <a:off x="5046963" y="32043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4"/>
          <p:cNvSpPr/>
          <p:nvPr/>
        </p:nvSpPr>
        <p:spPr>
          <a:xfrm flipH="1">
            <a:off x="2280013" y="3166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5"/>
          <p:cNvSpPr/>
          <p:nvPr/>
        </p:nvSpPr>
        <p:spPr>
          <a:xfrm rot="10800000">
            <a:off x="-12" y="-130601"/>
            <a:ext cx="4452612" cy="1080308"/>
          </a:xfrm>
          <a:custGeom>
            <a:avLst/>
            <a:gdLst/>
            <a:ahLst/>
            <a:cxnLst/>
            <a:rect l="l" t="t" r="r" b="b"/>
            <a:pathLst>
              <a:path w="136772" h="48575" extrusionOk="0">
                <a:moveTo>
                  <a:pt x="1" y="42768"/>
                </a:moveTo>
                <a:cubicBezTo>
                  <a:pt x="1" y="42768"/>
                  <a:pt x="5249" y="20919"/>
                  <a:pt x="30708" y="28940"/>
                </a:cubicBezTo>
                <a:cubicBezTo>
                  <a:pt x="56187" y="36980"/>
                  <a:pt x="70498" y="48575"/>
                  <a:pt x="79562" y="24288"/>
                </a:cubicBezTo>
                <a:cubicBezTo>
                  <a:pt x="88644" y="1"/>
                  <a:pt x="110623" y="522"/>
                  <a:pt x="121101" y="6700"/>
                </a:cubicBezTo>
                <a:cubicBezTo>
                  <a:pt x="131560" y="12898"/>
                  <a:pt x="136771" y="6738"/>
                  <a:pt x="136771" y="6738"/>
                </a:cubicBezTo>
                <a:lnTo>
                  <a:pt x="136771" y="4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35"/>
          <p:cNvGrpSpPr/>
          <p:nvPr/>
        </p:nvGrpSpPr>
        <p:grpSpPr>
          <a:xfrm rot="10800000">
            <a:off x="5923412" y="4539701"/>
            <a:ext cx="1947310" cy="1947310"/>
            <a:chOff x="624503" y="61115"/>
            <a:chExt cx="1947310" cy="1947310"/>
          </a:xfrm>
        </p:grpSpPr>
        <p:sp>
          <p:nvSpPr>
            <p:cNvPr id="815" name="Google Shape;815;p35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35"/>
          <p:cNvSpPr/>
          <p:nvPr/>
        </p:nvSpPr>
        <p:spPr>
          <a:xfrm flipH="1">
            <a:off x="3376609" y="18557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5"/>
          <p:cNvSpPr/>
          <p:nvPr/>
        </p:nvSpPr>
        <p:spPr>
          <a:xfrm flipH="1">
            <a:off x="1932059" y="22872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5"/>
          <p:cNvSpPr/>
          <p:nvPr/>
        </p:nvSpPr>
        <p:spPr>
          <a:xfrm flipH="1">
            <a:off x="-673900" y="4539703"/>
            <a:ext cx="3398188" cy="1343693"/>
          </a:xfrm>
          <a:custGeom>
            <a:avLst/>
            <a:gdLst/>
            <a:ahLst/>
            <a:cxnLst/>
            <a:rect l="l" t="t" r="r" b="b"/>
            <a:pathLst>
              <a:path w="144804" h="56672" extrusionOk="0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34245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35"/>
          <p:cNvSpPr txBox="1">
            <a:spLocks noGrp="1"/>
          </p:cNvSpPr>
          <p:nvPr>
            <p:ph type="subTitle" idx="1"/>
          </p:nvPr>
        </p:nvSpPr>
        <p:spPr>
          <a:xfrm>
            <a:off x="540000" y="3352200"/>
            <a:ext cx="20889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_1_1">
    <p:bg>
      <p:bgPr>
        <a:solidFill>
          <a:schemeClr val="accent5"/>
        </a:solid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6"/>
          <p:cNvSpPr txBox="1">
            <a:spLocks noGrp="1"/>
          </p:cNvSpPr>
          <p:nvPr>
            <p:ph type="title"/>
          </p:nvPr>
        </p:nvSpPr>
        <p:spPr>
          <a:xfrm>
            <a:off x="713225" y="491400"/>
            <a:ext cx="4987500" cy="19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36"/>
          <p:cNvSpPr txBox="1">
            <a:spLocks noGrp="1"/>
          </p:cNvSpPr>
          <p:nvPr>
            <p:ph type="subTitle" idx="1"/>
          </p:nvPr>
        </p:nvSpPr>
        <p:spPr>
          <a:xfrm>
            <a:off x="713225" y="3093382"/>
            <a:ext cx="42057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bg>
      <p:bgPr>
        <a:solidFill>
          <a:schemeClr val="accent5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37"/>
          <p:cNvGrpSpPr/>
          <p:nvPr/>
        </p:nvGrpSpPr>
        <p:grpSpPr>
          <a:xfrm>
            <a:off x="-935809" y="-482021"/>
            <a:ext cx="13272268" cy="6381947"/>
            <a:chOff x="-935809" y="-482021"/>
            <a:chExt cx="13272268" cy="6381947"/>
          </a:xfrm>
        </p:grpSpPr>
        <p:sp>
          <p:nvSpPr>
            <p:cNvPr id="861" name="Google Shape;861;p37"/>
            <p:cNvSpPr/>
            <p:nvPr/>
          </p:nvSpPr>
          <p:spPr>
            <a:xfrm>
              <a:off x="-935809" y="3642725"/>
              <a:ext cx="13272268" cy="2257201"/>
            </a:xfrm>
            <a:custGeom>
              <a:avLst/>
              <a:gdLst/>
              <a:ahLst/>
              <a:cxnLst/>
              <a:rect l="l" t="t" r="r" b="b"/>
              <a:pathLst>
                <a:path w="203789" h="69335" extrusionOk="0">
                  <a:moveTo>
                    <a:pt x="172317" y="1"/>
                  </a:moveTo>
                  <a:cubicBezTo>
                    <a:pt x="159938" y="1"/>
                    <a:pt x="151290" y="8761"/>
                    <a:pt x="153912" y="26325"/>
                  </a:cubicBezTo>
                  <a:cubicBezTo>
                    <a:pt x="155535" y="37128"/>
                    <a:pt x="149594" y="41109"/>
                    <a:pt x="141160" y="41109"/>
                  </a:cubicBezTo>
                  <a:cubicBezTo>
                    <a:pt x="133061" y="41109"/>
                    <a:pt x="122662" y="37438"/>
                    <a:pt x="114457" y="32615"/>
                  </a:cubicBezTo>
                  <a:cubicBezTo>
                    <a:pt x="108557" y="29147"/>
                    <a:pt x="102960" y="27661"/>
                    <a:pt x="97863" y="27661"/>
                  </a:cubicBezTo>
                  <a:cubicBezTo>
                    <a:pt x="88491" y="27661"/>
                    <a:pt x="80813" y="32688"/>
                    <a:pt x="76063" y="39668"/>
                  </a:cubicBezTo>
                  <a:cubicBezTo>
                    <a:pt x="72714" y="44612"/>
                    <a:pt x="66870" y="47709"/>
                    <a:pt x="60247" y="47709"/>
                  </a:cubicBezTo>
                  <a:cubicBezTo>
                    <a:pt x="52407" y="47709"/>
                    <a:pt x="43474" y="43369"/>
                    <a:pt x="36292" y="32615"/>
                  </a:cubicBezTo>
                  <a:cubicBezTo>
                    <a:pt x="30414" y="23820"/>
                    <a:pt x="22624" y="21370"/>
                    <a:pt x="15768" y="21370"/>
                  </a:cubicBezTo>
                  <a:cubicBezTo>
                    <a:pt x="7145" y="21370"/>
                    <a:pt x="1" y="25245"/>
                    <a:pt x="1" y="25245"/>
                  </a:cubicBezTo>
                  <a:lnTo>
                    <a:pt x="1" y="69334"/>
                  </a:lnTo>
                  <a:lnTo>
                    <a:pt x="203789" y="69334"/>
                  </a:lnTo>
                  <a:lnTo>
                    <a:pt x="203789" y="14209"/>
                  </a:lnTo>
                  <a:cubicBezTo>
                    <a:pt x="203789" y="14209"/>
                    <a:pt x="196810" y="5480"/>
                    <a:pt x="180414" y="1126"/>
                  </a:cubicBezTo>
                  <a:cubicBezTo>
                    <a:pt x="177599" y="376"/>
                    <a:pt x="174878" y="1"/>
                    <a:pt x="172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 rot="-558209">
              <a:off x="7961911" y="-347455"/>
              <a:ext cx="2057275" cy="4821459"/>
            </a:xfrm>
            <a:custGeom>
              <a:avLst/>
              <a:gdLst/>
              <a:ahLst/>
              <a:cxnLst/>
              <a:rect l="l" t="t" r="r" b="b"/>
              <a:pathLst>
                <a:path w="49036" h="125599" extrusionOk="0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37"/>
          <p:cNvSpPr txBox="1">
            <a:spLocks noGrp="1"/>
          </p:cNvSpPr>
          <p:nvPr>
            <p:ph type="subTitle" idx="1"/>
          </p:nvPr>
        </p:nvSpPr>
        <p:spPr>
          <a:xfrm>
            <a:off x="942730" y="1447750"/>
            <a:ext cx="14403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37"/>
          <p:cNvSpPr txBox="1">
            <a:spLocks noGrp="1"/>
          </p:cNvSpPr>
          <p:nvPr>
            <p:ph type="subTitle" idx="2"/>
          </p:nvPr>
        </p:nvSpPr>
        <p:spPr>
          <a:xfrm>
            <a:off x="6796970" y="2883925"/>
            <a:ext cx="14403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37"/>
          <p:cNvSpPr txBox="1">
            <a:spLocks noGrp="1"/>
          </p:cNvSpPr>
          <p:nvPr>
            <p:ph type="subTitle" idx="3"/>
          </p:nvPr>
        </p:nvSpPr>
        <p:spPr>
          <a:xfrm>
            <a:off x="942730" y="2179700"/>
            <a:ext cx="222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7" name="Google Shape;867;p37"/>
          <p:cNvSpPr txBox="1">
            <a:spLocks noGrp="1"/>
          </p:cNvSpPr>
          <p:nvPr>
            <p:ph type="subTitle" idx="4"/>
          </p:nvPr>
        </p:nvSpPr>
        <p:spPr>
          <a:xfrm>
            <a:off x="6010070" y="3615875"/>
            <a:ext cx="222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68" name="Google Shape;868;p37"/>
          <p:cNvGrpSpPr/>
          <p:nvPr/>
        </p:nvGrpSpPr>
        <p:grpSpPr>
          <a:xfrm>
            <a:off x="-1006728" y="-715519"/>
            <a:ext cx="2458542" cy="6078185"/>
            <a:chOff x="-1006728" y="-715519"/>
            <a:chExt cx="2458542" cy="6078185"/>
          </a:xfrm>
        </p:grpSpPr>
        <p:sp>
          <p:nvSpPr>
            <p:cNvPr id="869" name="Google Shape;869;p37"/>
            <p:cNvSpPr/>
            <p:nvPr/>
          </p:nvSpPr>
          <p:spPr>
            <a:xfrm rot="-171" flipH="1">
              <a:off x="-1006728" y="-715458"/>
              <a:ext cx="2458542" cy="4821432"/>
            </a:xfrm>
            <a:custGeom>
              <a:avLst/>
              <a:gdLst/>
              <a:ahLst/>
              <a:cxnLst/>
              <a:rect l="l" t="t" r="r" b="b"/>
              <a:pathLst>
                <a:path w="49036" h="125599" extrusionOk="0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219158" y="4000999"/>
              <a:ext cx="265668" cy="663604"/>
            </a:xfrm>
            <a:custGeom>
              <a:avLst/>
              <a:gdLst/>
              <a:ahLst/>
              <a:cxnLst/>
              <a:rect l="l" t="t" r="r" b="b"/>
              <a:pathLst>
                <a:path w="2583" h="6452" extrusionOk="0">
                  <a:moveTo>
                    <a:pt x="0" y="0"/>
                  </a:moveTo>
                  <a:lnTo>
                    <a:pt x="0" y="6451"/>
                  </a:lnTo>
                  <a:lnTo>
                    <a:pt x="2583" y="6451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633658" y="4166593"/>
              <a:ext cx="265771" cy="664736"/>
            </a:xfrm>
            <a:custGeom>
              <a:avLst/>
              <a:gdLst/>
              <a:ahLst/>
              <a:cxnLst/>
              <a:rect l="l" t="t" r="r" b="b"/>
              <a:pathLst>
                <a:path w="2584" h="6463" extrusionOk="0">
                  <a:moveTo>
                    <a:pt x="1" y="0"/>
                  </a:moveTo>
                  <a:lnTo>
                    <a:pt x="1" y="6463"/>
                  </a:lnTo>
                  <a:lnTo>
                    <a:pt x="2583" y="6463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191697" y="3983000"/>
              <a:ext cx="308660" cy="37130"/>
            </a:xfrm>
            <a:custGeom>
              <a:avLst/>
              <a:gdLst/>
              <a:ahLst/>
              <a:cxnLst/>
              <a:rect l="l" t="t" r="r" b="b"/>
              <a:pathLst>
                <a:path w="3001" h="361" extrusionOk="0">
                  <a:moveTo>
                    <a:pt x="2833" y="1"/>
                  </a:moveTo>
                  <a:cubicBezTo>
                    <a:pt x="2827" y="1"/>
                    <a:pt x="2821" y="1"/>
                    <a:pt x="2815" y="2"/>
                  </a:cubicBezTo>
                  <a:lnTo>
                    <a:pt x="186" y="2"/>
                  </a:lnTo>
                  <a:cubicBezTo>
                    <a:pt x="82" y="2"/>
                    <a:pt x="1" y="83"/>
                    <a:pt x="1" y="187"/>
                  </a:cubicBezTo>
                  <a:cubicBezTo>
                    <a:pt x="1" y="280"/>
                    <a:pt x="82" y="361"/>
                    <a:pt x="186" y="361"/>
                  </a:cubicBezTo>
                  <a:lnTo>
                    <a:pt x="2815" y="361"/>
                  </a:lnTo>
                  <a:cubicBezTo>
                    <a:pt x="2919" y="361"/>
                    <a:pt x="3000" y="280"/>
                    <a:pt x="3000" y="187"/>
                  </a:cubicBezTo>
                  <a:cubicBezTo>
                    <a:pt x="3000" y="89"/>
                    <a:pt x="2928" y="1"/>
                    <a:pt x="28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609796" y="4143965"/>
              <a:ext cx="308660" cy="38158"/>
            </a:xfrm>
            <a:custGeom>
              <a:avLst/>
              <a:gdLst/>
              <a:ahLst/>
              <a:cxnLst/>
              <a:rect l="l" t="t" r="r" b="b"/>
              <a:pathLst>
                <a:path w="3001" h="371" extrusionOk="0">
                  <a:moveTo>
                    <a:pt x="186" y="0"/>
                  </a:moveTo>
                  <a:cubicBezTo>
                    <a:pt x="82" y="0"/>
                    <a:pt x="1" y="81"/>
                    <a:pt x="1" y="186"/>
                  </a:cubicBezTo>
                  <a:cubicBezTo>
                    <a:pt x="1" y="278"/>
                    <a:pt x="82" y="371"/>
                    <a:pt x="186" y="371"/>
                  </a:cubicBezTo>
                  <a:lnTo>
                    <a:pt x="2827" y="371"/>
                  </a:lnTo>
                  <a:cubicBezTo>
                    <a:pt x="2920" y="371"/>
                    <a:pt x="3001" y="278"/>
                    <a:pt x="3001" y="186"/>
                  </a:cubicBezTo>
                  <a:cubicBezTo>
                    <a:pt x="3001" y="81"/>
                    <a:pt x="2920" y="0"/>
                    <a:pt x="2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93986" y="4482248"/>
              <a:ext cx="1287816" cy="880417"/>
            </a:xfrm>
            <a:custGeom>
              <a:avLst/>
              <a:gdLst/>
              <a:ahLst/>
              <a:cxnLst/>
              <a:rect l="l" t="t" r="r" b="b"/>
              <a:pathLst>
                <a:path w="12521" h="8560" extrusionOk="0">
                  <a:moveTo>
                    <a:pt x="1" y="0"/>
                  </a:moveTo>
                  <a:lnTo>
                    <a:pt x="1" y="8559"/>
                  </a:lnTo>
                  <a:lnTo>
                    <a:pt x="12521" y="8559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269145" y="4598986"/>
              <a:ext cx="165695" cy="347950"/>
            </a:xfrm>
            <a:custGeom>
              <a:avLst/>
              <a:gdLst/>
              <a:ahLst/>
              <a:cxnLst/>
              <a:rect l="l" t="t" r="r" b="b"/>
              <a:pathLst>
                <a:path w="1611" h="3383" extrusionOk="0">
                  <a:moveTo>
                    <a:pt x="1" y="0"/>
                  </a:moveTo>
                  <a:lnTo>
                    <a:pt x="1" y="3382"/>
                  </a:lnTo>
                  <a:lnTo>
                    <a:pt x="1610" y="3382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534816" y="4598986"/>
              <a:ext cx="165695" cy="347950"/>
            </a:xfrm>
            <a:custGeom>
              <a:avLst/>
              <a:gdLst/>
              <a:ahLst/>
              <a:cxnLst/>
              <a:rect l="l" t="t" r="r" b="b"/>
              <a:pathLst>
                <a:path w="1611" h="3383" extrusionOk="0">
                  <a:moveTo>
                    <a:pt x="0" y="0"/>
                  </a:moveTo>
                  <a:lnTo>
                    <a:pt x="0" y="3382"/>
                  </a:lnTo>
                  <a:lnTo>
                    <a:pt x="1610" y="3382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800384" y="4598986"/>
              <a:ext cx="165695" cy="347950"/>
            </a:xfrm>
            <a:custGeom>
              <a:avLst/>
              <a:gdLst/>
              <a:ahLst/>
              <a:cxnLst/>
              <a:rect l="l" t="t" r="r" b="b"/>
              <a:pathLst>
                <a:path w="1611" h="3383" extrusionOk="0">
                  <a:moveTo>
                    <a:pt x="1" y="0"/>
                  </a:moveTo>
                  <a:lnTo>
                    <a:pt x="1" y="3382"/>
                  </a:lnTo>
                  <a:lnTo>
                    <a:pt x="1611" y="3382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1066055" y="4598986"/>
              <a:ext cx="165695" cy="347950"/>
            </a:xfrm>
            <a:custGeom>
              <a:avLst/>
              <a:gdLst/>
              <a:ahLst/>
              <a:cxnLst/>
              <a:rect l="l" t="t" r="r" b="b"/>
              <a:pathLst>
                <a:path w="1611" h="3383" extrusionOk="0">
                  <a:moveTo>
                    <a:pt x="1" y="0"/>
                  </a:moveTo>
                  <a:lnTo>
                    <a:pt x="1" y="3382"/>
                  </a:lnTo>
                  <a:lnTo>
                    <a:pt x="1611" y="3382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7"/>
          <p:cNvGrpSpPr/>
          <p:nvPr/>
        </p:nvGrpSpPr>
        <p:grpSpPr>
          <a:xfrm>
            <a:off x="3593614" y="1221748"/>
            <a:ext cx="1956771" cy="3964648"/>
            <a:chOff x="4063175" y="1221748"/>
            <a:chExt cx="1956771" cy="3964648"/>
          </a:xfrm>
        </p:grpSpPr>
        <p:sp>
          <p:nvSpPr>
            <p:cNvPr id="880" name="Google Shape;880;p37"/>
            <p:cNvSpPr/>
            <p:nvPr/>
          </p:nvSpPr>
          <p:spPr>
            <a:xfrm rot="558274" flipH="1">
              <a:off x="4418148" y="1310347"/>
              <a:ext cx="1354171" cy="3173560"/>
            </a:xfrm>
            <a:custGeom>
              <a:avLst/>
              <a:gdLst/>
              <a:ahLst/>
              <a:cxnLst/>
              <a:rect l="l" t="t" r="r" b="b"/>
              <a:pathLst>
                <a:path w="49036" h="125599" extrusionOk="0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4840258" y="4166593"/>
              <a:ext cx="265771" cy="664736"/>
            </a:xfrm>
            <a:custGeom>
              <a:avLst/>
              <a:gdLst/>
              <a:ahLst/>
              <a:cxnLst/>
              <a:rect l="l" t="t" r="r" b="b"/>
              <a:pathLst>
                <a:path w="2584" h="6463" extrusionOk="0">
                  <a:moveTo>
                    <a:pt x="1" y="0"/>
                  </a:moveTo>
                  <a:lnTo>
                    <a:pt x="1" y="6463"/>
                  </a:lnTo>
                  <a:lnTo>
                    <a:pt x="2583" y="6463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4816396" y="4143965"/>
              <a:ext cx="308660" cy="38158"/>
            </a:xfrm>
            <a:custGeom>
              <a:avLst/>
              <a:gdLst/>
              <a:ahLst/>
              <a:cxnLst/>
              <a:rect l="l" t="t" r="r" b="b"/>
              <a:pathLst>
                <a:path w="3001" h="371" extrusionOk="0">
                  <a:moveTo>
                    <a:pt x="186" y="0"/>
                  </a:moveTo>
                  <a:cubicBezTo>
                    <a:pt x="82" y="0"/>
                    <a:pt x="1" y="81"/>
                    <a:pt x="1" y="186"/>
                  </a:cubicBezTo>
                  <a:cubicBezTo>
                    <a:pt x="1" y="278"/>
                    <a:pt x="82" y="371"/>
                    <a:pt x="186" y="371"/>
                  </a:cubicBezTo>
                  <a:lnTo>
                    <a:pt x="2827" y="371"/>
                  </a:lnTo>
                  <a:cubicBezTo>
                    <a:pt x="2920" y="371"/>
                    <a:pt x="3001" y="278"/>
                    <a:pt x="3001" y="186"/>
                  </a:cubicBezTo>
                  <a:cubicBezTo>
                    <a:pt x="3001" y="81"/>
                    <a:pt x="2920" y="0"/>
                    <a:pt x="2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4063175" y="4413254"/>
              <a:ext cx="1553484" cy="773142"/>
            </a:xfrm>
            <a:custGeom>
              <a:avLst/>
              <a:gdLst/>
              <a:ahLst/>
              <a:cxnLst/>
              <a:rect l="l" t="t" r="r" b="b"/>
              <a:pathLst>
                <a:path w="15104" h="7517" extrusionOk="0">
                  <a:moveTo>
                    <a:pt x="0" y="0"/>
                  </a:moveTo>
                  <a:lnTo>
                    <a:pt x="0" y="7517"/>
                  </a:lnTo>
                  <a:lnTo>
                    <a:pt x="15103" y="7517"/>
                  </a:lnTo>
                  <a:lnTo>
                    <a:pt x="15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4212107" y="4588310"/>
              <a:ext cx="1246058" cy="82282"/>
            </a:xfrm>
            <a:custGeom>
              <a:avLst/>
              <a:gdLst/>
              <a:ahLst/>
              <a:cxnLst/>
              <a:rect l="l" t="t" r="r" b="b"/>
              <a:pathLst>
                <a:path w="12115" h="800" extrusionOk="0">
                  <a:moveTo>
                    <a:pt x="0" y="1"/>
                  </a:moveTo>
                  <a:lnTo>
                    <a:pt x="0" y="800"/>
                  </a:lnTo>
                  <a:lnTo>
                    <a:pt x="12115" y="800"/>
                  </a:lnTo>
                  <a:lnTo>
                    <a:pt x="121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4212107" y="4730144"/>
              <a:ext cx="1246058" cy="82282"/>
            </a:xfrm>
            <a:custGeom>
              <a:avLst/>
              <a:gdLst/>
              <a:ahLst/>
              <a:cxnLst/>
              <a:rect l="l" t="t" r="r" b="b"/>
              <a:pathLst>
                <a:path w="12115" h="800" extrusionOk="0">
                  <a:moveTo>
                    <a:pt x="0" y="0"/>
                  </a:moveTo>
                  <a:lnTo>
                    <a:pt x="0" y="799"/>
                  </a:lnTo>
                  <a:lnTo>
                    <a:pt x="12115" y="799"/>
                  </a:lnTo>
                  <a:lnTo>
                    <a:pt x="121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4212107" y="4870641"/>
              <a:ext cx="1246058" cy="82282"/>
            </a:xfrm>
            <a:custGeom>
              <a:avLst/>
              <a:gdLst/>
              <a:ahLst/>
              <a:cxnLst/>
              <a:rect l="l" t="t" r="r" b="b"/>
              <a:pathLst>
                <a:path w="12115" h="800" extrusionOk="0">
                  <a:moveTo>
                    <a:pt x="0" y="1"/>
                  </a:moveTo>
                  <a:lnTo>
                    <a:pt x="0" y="800"/>
                  </a:lnTo>
                  <a:lnTo>
                    <a:pt x="12115" y="800"/>
                  </a:lnTo>
                  <a:lnTo>
                    <a:pt x="121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_1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8"/>
          <p:cNvSpPr txBox="1">
            <a:spLocks noGrp="1"/>
          </p:cNvSpPr>
          <p:nvPr>
            <p:ph type="subTitle" idx="1"/>
          </p:nvPr>
        </p:nvSpPr>
        <p:spPr>
          <a:xfrm>
            <a:off x="4683448" y="3839125"/>
            <a:ext cx="22272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9" name="Google Shape;889;p38"/>
          <p:cNvSpPr txBox="1">
            <a:spLocks noGrp="1"/>
          </p:cNvSpPr>
          <p:nvPr>
            <p:ph type="subTitle" idx="2"/>
          </p:nvPr>
        </p:nvSpPr>
        <p:spPr>
          <a:xfrm>
            <a:off x="2233350" y="3839125"/>
            <a:ext cx="22272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0" name="Google Shape;890;p38"/>
          <p:cNvSpPr/>
          <p:nvPr/>
        </p:nvSpPr>
        <p:spPr>
          <a:xfrm rot="-10641324">
            <a:off x="-2521182" y="-713393"/>
            <a:ext cx="13272138" cy="2257180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8"/>
          <p:cNvSpPr/>
          <p:nvPr/>
        </p:nvSpPr>
        <p:spPr>
          <a:xfrm flipH="1">
            <a:off x="1086691" y="4111750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8"/>
          <p:cNvSpPr/>
          <p:nvPr/>
        </p:nvSpPr>
        <p:spPr>
          <a:xfrm>
            <a:off x="955455" y="4108821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8"/>
          <p:cNvSpPr/>
          <p:nvPr/>
        </p:nvSpPr>
        <p:spPr>
          <a:xfrm flipH="1">
            <a:off x="7905050" y="19539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8"/>
          <p:cNvSpPr/>
          <p:nvPr/>
        </p:nvSpPr>
        <p:spPr>
          <a:xfrm>
            <a:off x="1858355" y="7728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8"/>
          <p:cNvSpPr txBox="1">
            <a:spLocks noGrp="1"/>
          </p:cNvSpPr>
          <p:nvPr>
            <p:ph type="subTitle" idx="3"/>
          </p:nvPr>
        </p:nvSpPr>
        <p:spPr>
          <a:xfrm>
            <a:off x="2446950" y="3179425"/>
            <a:ext cx="18000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38"/>
          <p:cNvSpPr txBox="1">
            <a:spLocks noGrp="1"/>
          </p:cNvSpPr>
          <p:nvPr>
            <p:ph type="subTitle" idx="4"/>
          </p:nvPr>
        </p:nvSpPr>
        <p:spPr>
          <a:xfrm>
            <a:off x="4897048" y="3178225"/>
            <a:ext cx="18000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3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7_2">
    <p:bg>
      <p:bgPr>
        <a:solidFill>
          <a:schemeClr val="lt2"/>
        </a:solidFill>
        <a:effectLst/>
      </p:bgPr>
    </p:bg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9"/>
          <p:cNvSpPr/>
          <p:nvPr/>
        </p:nvSpPr>
        <p:spPr>
          <a:xfrm rot="10800000">
            <a:off x="-476434" y="-1608043"/>
            <a:ext cx="12182784" cy="2577178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9"/>
          <p:cNvSpPr/>
          <p:nvPr/>
        </p:nvSpPr>
        <p:spPr>
          <a:xfrm rot="10800000" flipH="1">
            <a:off x="-1695200" y="3101141"/>
            <a:ext cx="7188922" cy="2141027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9"/>
          <p:cNvSpPr/>
          <p:nvPr/>
        </p:nvSpPr>
        <p:spPr>
          <a:xfrm flipH="1">
            <a:off x="7827884" y="18143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9"/>
          <p:cNvSpPr/>
          <p:nvPr/>
        </p:nvSpPr>
        <p:spPr>
          <a:xfrm flipH="1">
            <a:off x="6246596" y="46135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9"/>
          <p:cNvSpPr txBox="1">
            <a:spLocks noGrp="1"/>
          </p:cNvSpPr>
          <p:nvPr>
            <p:ph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39"/>
          <p:cNvSpPr txBox="1">
            <a:spLocks noGrp="1"/>
          </p:cNvSpPr>
          <p:nvPr>
            <p:ph type="subTitle" idx="1"/>
          </p:nvPr>
        </p:nvSpPr>
        <p:spPr>
          <a:xfrm>
            <a:off x="737638" y="1151300"/>
            <a:ext cx="376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05" name="Google Shape;905;p39"/>
          <p:cNvSpPr txBox="1">
            <a:spLocks noGrp="1"/>
          </p:cNvSpPr>
          <p:nvPr>
            <p:ph type="subTitle" idx="2"/>
          </p:nvPr>
        </p:nvSpPr>
        <p:spPr>
          <a:xfrm>
            <a:off x="4660888" y="1151300"/>
            <a:ext cx="375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06" name="Google Shape;906;p39"/>
          <p:cNvSpPr txBox="1">
            <a:spLocks noGrp="1"/>
          </p:cNvSpPr>
          <p:nvPr>
            <p:ph type="subTitle" idx="3"/>
          </p:nvPr>
        </p:nvSpPr>
        <p:spPr>
          <a:xfrm>
            <a:off x="732644" y="1648625"/>
            <a:ext cx="3761700" cy="29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7" name="Google Shape;907;p39"/>
          <p:cNvSpPr txBox="1">
            <a:spLocks noGrp="1"/>
          </p:cNvSpPr>
          <p:nvPr>
            <p:ph type="subTitle" idx="4"/>
          </p:nvPr>
        </p:nvSpPr>
        <p:spPr>
          <a:xfrm>
            <a:off x="4654094" y="1648575"/>
            <a:ext cx="3761700" cy="29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7_1_2">
    <p:bg>
      <p:bgPr>
        <a:solidFill>
          <a:schemeClr val="accent5"/>
        </a:solidFill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0"/>
          <p:cNvSpPr/>
          <p:nvPr/>
        </p:nvSpPr>
        <p:spPr>
          <a:xfrm flipH="1">
            <a:off x="4390909" y="22564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0"/>
          <p:cNvSpPr/>
          <p:nvPr/>
        </p:nvSpPr>
        <p:spPr>
          <a:xfrm flipH="1">
            <a:off x="6378171" y="37800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0"/>
          <p:cNvSpPr txBox="1">
            <a:spLocks noGrp="1"/>
          </p:cNvSpPr>
          <p:nvPr>
            <p:ph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0"/>
          <p:cNvSpPr/>
          <p:nvPr/>
        </p:nvSpPr>
        <p:spPr>
          <a:xfrm rot="-10641324">
            <a:off x="-2550157" y="-711068"/>
            <a:ext cx="13272138" cy="2257180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0"/>
          <p:cNvSpPr/>
          <p:nvPr/>
        </p:nvSpPr>
        <p:spPr>
          <a:xfrm flipH="1">
            <a:off x="1086691" y="4111750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0"/>
          <p:cNvSpPr/>
          <p:nvPr/>
        </p:nvSpPr>
        <p:spPr>
          <a:xfrm flipH="1">
            <a:off x="4139109" y="15329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0"/>
          <p:cNvSpPr/>
          <p:nvPr/>
        </p:nvSpPr>
        <p:spPr>
          <a:xfrm flipH="1">
            <a:off x="8007121" y="35353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0"/>
          <p:cNvSpPr txBox="1">
            <a:spLocks noGrp="1"/>
          </p:cNvSpPr>
          <p:nvPr>
            <p:ph type="subTitle" idx="1"/>
          </p:nvPr>
        </p:nvSpPr>
        <p:spPr>
          <a:xfrm>
            <a:off x="737638" y="1151300"/>
            <a:ext cx="376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17" name="Google Shape;917;p40"/>
          <p:cNvSpPr txBox="1">
            <a:spLocks noGrp="1"/>
          </p:cNvSpPr>
          <p:nvPr>
            <p:ph type="subTitle" idx="2"/>
          </p:nvPr>
        </p:nvSpPr>
        <p:spPr>
          <a:xfrm>
            <a:off x="4659088" y="1151300"/>
            <a:ext cx="375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18" name="Google Shape;918;p40"/>
          <p:cNvSpPr txBox="1">
            <a:spLocks noGrp="1"/>
          </p:cNvSpPr>
          <p:nvPr>
            <p:ph type="subTitle" idx="3"/>
          </p:nvPr>
        </p:nvSpPr>
        <p:spPr>
          <a:xfrm>
            <a:off x="737650" y="1648625"/>
            <a:ext cx="3761700" cy="29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u="sng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9" name="Google Shape;919;p40"/>
          <p:cNvSpPr txBox="1">
            <a:spLocks noGrp="1"/>
          </p:cNvSpPr>
          <p:nvPr>
            <p:ph type="subTitle" idx="4"/>
          </p:nvPr>
        </p:nvSpPr>
        <p:spPr>
          <a:xfrm>
            <a:off x="4659100" y="1648575"/>
            <a:ext cx="3761700" cy="29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9_1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1"/>
          <p:cNvSpPr/>
          <p:nvPr/>
        </p:nvSpPr>
        <p:spPr>
          <a:xfrm>
            <a:off x="-486450" y="-214444"/>
            <a:ext cx="5267606" cy="2419701"/>
          </a:xfrm>
          <a:custGeom>
            <a:avLst/>
            <a:gdLst/>
            <a:ahLst/>
            <a:cxnLst/>
            <a:rect l="l" t="t" r="r" b="b"/>
            <a:pathLst>
              <a:path w="85164" h="81795" extrusionOk="0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1"/>
          <p:cNvSpPr/>
          <p:nvPr/>
        </p:nvSpPr>
        <p:spPr>
          <a:xfrm rot="10800000" flipH="1">
            <a:off x="3083108" y="3154376"/>
            <a:ext cx="8223723" cy="2667080"/>
          </a:xfrm>
          <a:custGeom>
            <a:avLst/>
            <a:gdLst/>
            <a:ahLst/>
            <a:cxnLst/>
            <a:rect l="l" t="t" r="r" b="b"/>
            <a:pathLst>
              <a:path w="132957" h="43120" extrusionOk="0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1"/>
          <p:cNvSpPr/>
          <p:nvPr/>
        </p:nvSpPr>
        <p:spPr>
          <a:xfrm>
            <a:off x="4998200" y="177803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1"/>
          <p:cNvSpPr/>
          <p:nvPr/>
        </p:nvSpPr>
        <p:spPr>
          <a:xfrm flipH="1">
            <a:off x="2689550" y="1902583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1"/>
          <p:cNvSpPr/>
          <p:nvPr/>
        </p:nvSpPr>
        <p:spPr>
          <a:xfrm>
            <a:off x="320175" y="2159375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41"/>
          <p:cNvSpPr txBox="1">
            <a:spLocks noGrp="1"/>
          </p:cNvSpPr>
          <p:nvPr>
            <p:ph type="subTitle" idx="1"/>
          </p:nvPr>
        </p:nvSpPr>
        <p:spPr>
          <a:xfrm>
            <a:off x="540000" y="3145900"/>
            <a:ext cx="2455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1"/>
          <p:cNvSpPr txBox="1">
            <a:spLocks noGrp="1"/>
          </p:cNvSpPr>
          <p:nvPr>
            <p:ph type="subTitle" idx="2"/>
          </p:nvPr>
        </p:nvSpPr>
        <p:spPr>
          <a:xfrm>
            <a:off x="3344400" y="3145900"/>
            <a:ext cx="2455200" cy="3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1"/>
          <p:cNvSpPr txBox="1">
            <a:spLocks noGrp="1"/>
          </p:cNvSpPr>
          <p:nvPr>
            <p:ph type="subTitle" idx="3"/>
          </p:nvPr>
        </p:nvSpPr>
        <p:spPr>
          <a:xfrm>
            <a:off x="6184799" y="3145900"/>
            <a:ext cx="2455200" cy="3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1"/>
          <p:cNvSpPr txBox="1">
            <a:spLocks noGrp="1"/>
          </p:cNvSpPr>
          <p:nvPr>
            <p:ph type="subTitle" idx="4"/>
          </p:nvPr>
        </p:nvSpPr>
        <p:spPr>
          <a:xfrm>
            <a:off x="540000" y="3506525"/>
            <a:ext cx="24552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1" name="Google Shape;931;p41"/>
          <p:cNvSpPr txBox="1">
            <a:spLocks noGrp="1"/>
          </p:cNvSpPr>
          <p:nvPr>
            <p:ph type="subTitle" idx="5"/>
          </p:nvPr>
        </p:nvSpPr>
        <p:spPr>
          <a:xfrm>
            <a:off x="3344400" y="3506525"/>
            <a:ext cx="24552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2" name="Google Shape;932;p41"/>
          <p:cNvSpPr txBox="1">
            <a:spLocks noGrp="1"/>
          </p:cNvSpPr>
          <p:nvPr>
            <p:ph type="subTitle" idx="6"/>
          </p:nvPr>
        </p:nvSpPr>
        <p:spPr>
          <a:xfrm>
            <a:off x="6184800" y="3506525"/>
            <a:ext cx="24552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5_1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2"/>
          <p:cNvSpPr txBox="1">
            <a:spLocks noGrp="1"/>
          </p:cNvSpPr>
          <p:nvPr>
            <p:ph type="subTitle" idx="1"/>
          </p:nvPr>
        </p:nvSpPr>
        <p:spPr>
          <a:xfrm>
            <a:off x="3171225" y="21448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5" name="Google Shape;935;p42"/>
          <p:cNvSpPr txBox="1">
            <a:spLocks noGrp="1"/>
          </p:cNvSpPr>
          <p:nvPr>
            <p:ph type="subTitle" idx="2"/>
          </p:nvPr>
        </p:nvSpPr>
        <p:spPr>
          <a:xfrm>
            <a:off x="5336575" y="338362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6" name="Google Shape;936;p42"/>
          <p:cNvSpPr txBox="1">
            <a:spLocks noGrp="1"/>
          </p:cNvSpPr>
          <p:nvPr>
            <p:ph type="subTitle" idx="3"/>
          </p:nvPr>
        </p:nvSpPr>
        <p:spPr>
          <a:xfrm>
            <a:off x="1061225" y="338362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7" name="Google Shape;937;p42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2"/>
          <p:cNvSpPr txBox="1">
            <a:spLocks noGrp="1"/>
          </p:cNvSpPr>
          <p:nvPr>
            <p:ph type="subTitle" idx="4"/>
          </p:nvPr>
        </p:nvSpPr>
        <p:spPr>
          <a:xfrm>
            <a:off x="1061156" y="30017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2"/>
          <p:cNvSpPr txBox="1">
            <a:spLocks noGrp="1"/>
          </p:cNvSpPr>
          <p:nvPr>
            <p:ph type="subTitle" idx="5"/>
          </p:nvPr>
        </p:nvSpPr>
        <p:spPr>
          <a:xfrm>
            <a:off x="3171213" y="17660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2"/>
          <p:cNvSpPr txBox="1">
            <a:spLocks noGrp="1"/>
          </p:cNvSpPr>
          <p:nvPr>
            <p:ph type="subTitle" idx="6"/>
          </p:nvPr>
        </p:nvSpPr>
        <p:spPr>
          <a:xfrm>
            <a:off x="5336581" y="30017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2"/>
          <p:cNvSpPr/>
          <p:nvPr/>
        </p:nvSpPr>
        <p:spPr>
          <a:xfrm rot="10800000" flipH="1">
            <a:off x="-2122749" y="3281995"/>
            <a:ext cx="5861862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2"/>
          <p:cNvSpPr/>
          <p:nvPr/>
        </p:nvSpPr>
        <p:spPr>
          <a:xfrm flipH="1">
            <a:off x="-46668" y="-362300"/>
            <a:ext cx="11185716" cy="1856944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2"/>
          <p:cNvSpPr/>
          <p:nvPr/>
        </p:nvSpPr>
        <p:spPr>
          <a:xfrm>
            <a:off x="540000" y="1877900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2"/>
          <p:cNvSpPr/>
          <p:nvPr/>
        </p:nvSpPr>
        <p:spPr>
          <a:xfrm>
            <a:off x="7562125" y="45271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" name="Google Shape;945;p42"/>
          <p:cNvGrpSpPr/>
          <p:nvPr/>
        </p:nvGrpSpPr>
        <p:grpSpPr>
          <a:xfrm rot="10800000">
            <a:off x="8513307" y="1387815"/>
            <a:ext cx="1670208" cy="1670208"/>
            <a:chOff x="624503" y="61115"/>
            <a:chExt cx="1947310" cy="1947310"/>
          </a:xfrm>
        </p:grpSpPr>
        <p:sp>
          <p:nvSpPr>
            <p:cNvPr id="946" name="Google Shape;946;p4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3_1"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43"/>
          <p:cNvSpPr txBox="1">
            <a:spLocks noGrp="1"/>
          </p:cNvSpPr>
          <p:nvPr>
            <p:ph type="subTitle" idx="1"/>
          </p:nvPr>
        </p:nvSpPr>
        <p:spPr>
          <a:xfrm>
            <a:off x="531013" y="3049775"/>
            <a:ext cx="2455200" cy="2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43"/>
          <p:cNvSpPr txBox="1">
            <a:spLocks noGrp="1"/>
          </p:cNvSpPr>
          <p:nvPr>
            <p:ph type="subTitle" idx="2"/>
          </p:nvPr>
        </p:nvSpPr>
        <p:spPr>
          <a:xfrm>
            <a:off x="3335400" y="3049775"/>
            <a:ext cx="2455200" cy="3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3"/>
          <p:cNvSpPr txBox="1">
            <a:spLocks noGrp="1"/>
          </p:cNvSpPr>
          <p:nvPr>
            <p:ph type="subTitle" idx="3"/>
          </p:nvPr>
        </p:nvSpPr>
        <p:spPr>
          <a:xfrm>
            <a:off x="6157787" y="3049775"/>
            <a:ext cx="2455200" cy="3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3"/>
          <p:cNvSpPr/>
          <p:nvPr/>
        </p:nvSpPr>
        <p:spPr>
          <a:xfrm rot="-232687" flipH="1">
            <a:off x="7936054" y="-925987"/>
            <a:ext cx="2057235" cy="4821449"/>
          </a:xfrm>
          <a:custGeom>
            <a:avLst/>
            <a:gdLst/>
            <a:ahLst/>
            <a:cxnLst/>
            <a:rect l="l" t="t" r="r" b="b"/>
            <a:pathLst>
              <a:path w="49036" h="125599" extrusionOk="0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3"/>
          <p:cNvSpPr/>
          <p:nvPr/>
        </p:nvSpPr>
        <p:spPr>
          <a:xfrm>
            <a:off x="698638" y="14860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3"/>
          <p:cNvSpPr/>
          <p:nvPr/>
        </p:nvSpPr>
        <p:spPr>
          <a:xfrm flipH="1">
            <a:off x="4974209" y="4426176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0" name="Google Shape;990;p43"/>
          <p:cNvGrpSpPr/>
          <p:nvPr/>
        </p:nvGrpSpPr>
        <p:grpSpPr>
          <a:xfrm flipH="1">
            <a:off x="-644472" y="3927965"/>
            <a:ext cx="1947310" cy="1947310"/>
            <a:chOff x="624503" y="61115"/>
            <a:chExt cx="1947310" cy="1947310"/>
          </a:xfrm>
        </p:grpSpPr>
        <p:sp>
          <p:nvSpPr>
            <p:cNvPr id="991" name="Google Shape;991;p43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43"/>
          <p:cNvSpPr txBox="1">
            <a:spLocks noGrp="1"/>
          </p:cNvSpPr>
          <p:nvPr>
            <p:ph type="subTitle" idx="4"/>
          </p:nvPr>
        </p:nvSpPr>
        <p:spPr>
          <a:xfrm>
            <a:off x="531013" y="2327575"/>
            <a:ext cx="2455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8" name="Google Shape;1028;p43"/>
          <p:cNvSpPr txBox="1">
            <a:spLocks noGrp="1"/>
          </p:cNvSpPr>
          <p:nvPr>
            <p:ph type="subTitle" idx="5"/>
          </p:nvPr>
        </p:nvSpPr>
        <p:spPr>
          <a:xfrm>
            <a:off x="3335400" y="2327575"/>
            <a:ext cx="2455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9" name="Google Shape;1029;p43"/>
          <p:cNvSpPr txBox="1">
            <a:spLocks noGrp="1"/>
          </p:cNvSpPr>
          <p:nvPr>
            <p:ph type="subTitle" idx="6"/>
          </p:nvPr>
        </p:nvSpPr>
        <p:spPr>
          <a:xfrm>
            <a:off x="6157787" y="2327575"/>
            <a:ext cx="2455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5_1_1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4"/>
          <p:cNvSpPr txBox="1">
            <a:spLocks noGrp="1"/>
          </p:cNvSpPr>
          <p:nvPr>
            <p:ph type="subTitle" idx="1"/>
          </p:nvPr>
        </p:nvSpPr>
        <p:spPr>
          <a:xfrm>
            <a:off x="4002808" y="3084613"/>
            <a:ext cx="3394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2" name="Google Shape;1032;p44"/>
          <p:cNvSpPr txBox="1">
            <a:spLocks noGrp="1"/>
          </p:cNvSpPr>
          <p:nvPr>
            <p:ph type="subTitle" idx="2"/>
          </p:nvPr>
        </p:nvSpPr>
        <p:spPr>
          <a:xfrm>
            <a:off x="4047208" y="2051604"/>
            <a:ext cx="33498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3" name="Google Shape;1033;p44"/>
          <p:cNvSpPr txBox="1">
            <a:spLocks noGrp="1"/>
          </p:cNvSpPr>
          <p:nvPr>
            <p:ph type="subTitle" idx="3"/>
          </p:nvPr>
        </p:nvSpPr>
        <p:spPr>
          <a:xfrm>
            <a:off x="4002808" y="4144180"/>
            <a:ext cx="3394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4" name="Google Shape;1034;p4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44"/>
          <p:cNvSpPr txBox="1">
            <a:spLocks noGrp="1"/>
          </p:cNvSpPr>
          <p:nvPr>
            <p:ph type="subTitle" idx="4"/>
          </p:nvPr>
        </p:nvSpPr>
        <p:spPr>
          <a:xfrm>
            <a:off x="4002808" y="3675875"/>
            <a:ext cx="33942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44"/>
          <p:cNvSpPr txBox="1">
            <a:spLocks noGrp="1"/>
          </p:cNvSpPr>
          <p:nvPr>
            <p:ph type="subTitle" idx="5"/>
          </p:nvPr>
        </p:nvSpPr>
        <p:spPr>
          <a:xfrm>
            <a:off x="4002808" y="2623464"/>
            <a:ext cx="33942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44"/>
          <p:cNvSpPr txBox="1">
            <a:spLocks noGrp="1"/>
          </p:cNvSpPr>
          <p:nvPr>
            <p:ph type="subTitle" idx="6"/>
          </p:nvPr>
        </p:nvSpPr>
        <p:spPr>
          <a:xfrm>
            <a:off x="5391808" y="1583298"/>
            <a:ext cx="20052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44"/>
          <p:cNvSpPr/>
          <p:nvPr/>
        </p:nvSpPr>
        <p:spPr>
          <a:xfrm rot="558209" flipH="1">
            <a:off x="-806164" y="-1681105"/>
            <a:ext cx="2057275" cy="4821459"/>
          </a:xfrm>
          <a:custGeom>
            <a:avLst/>
            <a:gdLst/>
            <a:ahLst/>
            <a:cxnLst/>
            <a:rect l="l" t="t" r="r" b="b"/>
            <a:pathLst>
              <a:path w="49036" h="125599" extrusionOk="0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4"/>
          <p:cNvSpPr/>
          <p:nvPr/>
        </p:nvSpPr>
        <p:spPr>
          <a:xfrm rot="558274" flipH="1">
            <a:off x="8552548" y="2208897"/>
            <a:ext cx="1354171" cy="3173560"/>
          </a:xfrm>
          <a:custGeom>
            <a:avLst/>
            <a:gdLst/>
            <a:ahLst/>
            <a:cxnLst/>
            <a:rect l="l" t="t" r="r" b="b"/>
            <a:pathLst>
              <a:path w="49036" h="125599" extrusionOk="0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4"/>
          <p:cNvSpPr/>
          <p:nvPr/>
        </p:nvSpPr>
        <p:spPr>
          <a:xfrm flipH="1">
            <a:off x="7994123" y="1646822"/>
            <a:ext cx="659802" cy="167000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4"/>
          <p:cNvSpPr/>
          <p:nvPr/>
        </p:nvSpPr>
        <p:spPr>
          <a:xfrm>
            <a:off x="5575075" y="1573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5_1_1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45"/>
          <p:cNvSpPr txBox="1">
            <a:spLocks noGrp="1"/>
          </p:cNvSpPr>
          <p:nvPr>
            <p:ph type="subTitle" idx="1"/>
          </p:nvPr>
        </p:nvSpPr>
        <p:spPr>
          <a:xfrm>
            <a:off x="5036510" y="2826050"/>
            <a:ext cx="3394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4" name="Google Shape;1044;p45"/>
          <p:cNvSpPr txBox="1">
            <a:spLocks noGrp="1"/>
          </p:cNvSpPr>
          <p:nvPr>
            <p:ph type="subTitle" idx="2"/>
          </p:nvPr>
        </p:nvSpPr>
        <p:spPr>
          <a:xfrm>
            <a:off x="5036471" y="1776713"/>
            <a:ext cx="3394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5" name="Google Shape;1045;p45"/>
          <p:cNvSpPr txBox="1">
            <a:spLocks noGrp="1"/>
          </p:cNvSpPr>
          <p:nvPr>
            <p:ph type="subTitle" idx="3"/>
          </p:nvPr>
        </p:nvSpPr>
        <p:spPr>
          <a:xfrm>
            <a:off x="5036586" y="3875413"/>
            <a:ext cx="3394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6" name="Google Shape;1046;p4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45"/>
          <p:cNvSpPr txBox="1">
            <a:spLocks noGrp="1"/>
          </p:cNvSpPr>
          <p:nvPr>
            <p:ph type="subTitle" idx="4"/>
          </p:nvPr>
        </p:nvSpPr>
        <p:spPr>
          <a:xfrm>
            <a:off x="5036459" y="3493513"/>
            <a:ext cx="33942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45"/>
          <p:cNvSpPr txBox="1">
            <a:spLocks noGrp="1"/>
          </p:cNvSpPr>
          <p:nvPr>
            <p:ph type="subTitle" idx="5"/>
          </p:nvPr>
        </p:nvSpPr>
        <p:spPr>
          <a:xfrm>
            <a:off x="5036495" y="2447225"/>
            <a:ext cx="33942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45"/>
          <p:cNvSpPr txBox="1">
            <a:spLocks noGrp="1"/>
          </p:cNvSpPr>
          <p:nvPr>
            <p:ph type="subTitle" idx="6"/>
          </p:nvPr>
        </p:nvSpPr>
        <p:spPr>
          <a:xfrm>
            <a:off x="5036483" y="1394813"/>
            <a:ext cx="33942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45"/>
          <p:cNvSpPr/>
          <p:nvPr/>
        </p:nvSpPr>
        <p:spPr>
          <a:xfrm rot="10800000">
            <a:off x="5266424" y="3582868"/>
            <a:ext cx="4415876" cy="1682282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2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46"/>
          <p:cNvGrpSpPr/>
          <p:nvPr/>
        </p:nvGrpSpPr>
        <p:grpSpPr>
          <a:xfrm rot="10800000">
            <a:off x="6996270" y="1345852"/>
            <a:ext cx="1643724" cy="1643724"/>
            <a:chOff x="624503" y="61115"/>
            <a:chExt cx="1947310" cy="1947310"/>
          </a:xfrm>
        </p:grpSpPr>
        <p:sp>
          <p:nvSpPr>
            <p:cNvPr id="1053" name="Google Shape;1053;p46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9" name="Google Shape;1089;p46"/>
          <p:cNvSpPr/>
          <p:nvPr/>
        </p:nvSpPr>
        <p:spPr>
          <a:xfrm>
            <a:off x="-208700" y="4547306"/>
            <a:ext cx="9561417" cy="1192382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6"/>
          <p:cNvSpPr/>
          <p:nvPr/>
        </p:nvSpPr>
        <p:spPr>
          <a:xfrm>
            <a:off x="-2036628" y="-285575"/>
            <a:ext cx="7249889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6"/>
          <p:cNvSpPr/>
          <p:nvPr/>
        </p:nvSpPr>
        <p:spPr>
          <a:xfrm flipH="1">
            <a:off x="1407084" y="2015801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6"/>
          <p:cNvSpPr/>
          <p:nvPr/>
        </p:nvSpPr>
        <p:spPr>
          <a:xfrm flipH="1">
            <a:off x="-726130" y="2868500"/>
            <a:ext cx="2034905" cy="30721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46"/>
          <p:cNvSpPr txBox="1">
            <a:spLocks noGrp="1"/>
          </p:cNvSpPr>
          <p:nvPr>
            <p:ph type="subTitle" idx="1"/>
          </p:nvPr>
        </p:nvSpPr>
        <p:spPr>
          <a:xfrm flipH="1">
            <a:off x="3750163" y="3345675"/>
            <a:ext cx="16437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46"/>
          <p:cNvSpPr txBox="1">
            <a:spLocks noGrp="1"/>
          </p:cNvSpPr>
          <p:nvPr>
            <p:ph type="subTitle" idx="2"/>
          </p:nvPr>
        </p:nvSpPr>
        <p:spPr>
          <a:xfrm>
            <a:off x="1641821" y="2913825"/>
            <a:ext cx="12468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46"/>
          <p:cNvSpPr txBox="1">
            <a:spLocks noGrp="1"/>
          </p:cNvSpPr>
          <p:nvPr>
            <p:ph type="subTitle" idx="3"/>
          </p:nvPr>
        </p:nvSpPr>
        <p:spPr>
          <a:xfrm>
            <a:off x="3930625" y="2913825"/>
            <a:ext cx="12828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7" name="Google Shape;1097;p46"/>
          <p:cNvSpPr txBox="1">
            <a:spLocks noGrp="1"/>
          </p:cNvSpPr>
          <p:nvPr>
            <p:ph type="subTitle" idx="4"/>
          </p:nvPr>
        </p:nvSpPr>
        <p:spPr>
          <a:xfrm>
            <a:off x="6255471" y="2913825"/>
            <a:ext cx="12468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46"/>
          <p:cNvSpPr txBox="1">
            <a:spLocks noGrp="1"/>
          </p:cNvSpPr>
          <p:nvPr>
            <p:ph type="subTitle" idx="5"/>
          </p:nvPr>
        </p:nvSpPr>
        <p:spPr>
          <a:xfrm flipH="1">
            <a:off x="6057013" y="3345675"/>
            <a:ext cx="16437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46"/>
          <p:cNvSpPr txBox="1">
            <a:spLocks noGrp="1"/>
          </p:cNvSpPr>
          <p:nvPr>
            <p:ph type="subTitle" idx="6"/>
          </p:nvPr>
        </p:nvSpPr>
        <p:spPr>
          <a:xfrm flipH="1">
            <a:off x="1443313" y="3345675"/>
            <a:ext cx="16437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4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7"/>
          <p:cNvSpPr/>
          <p:nvPr/>
        </p:nvSpPr>
        <p:spPr>
          <a:xfrm rot="10800000" flipH="1">
            <a:off x="-1606934" y="-6969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7"/>
          <p:cNvSpPr/>
          <p:nvPr/>
        </p:nvSpPr>
        <p:spPr>
          <a:xfrm>
            <a:off x="-1880234" y="4109913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7"/>
          <p:cNvSpPr/>
          <p:nvPr/>
        </p:nvSpPr>
        <p:spPr>
          <a:xfrm flipH="1">
            <a:off x="7899725" y="31350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7"/>
          <p:cNvSpPr/>
          <p:nvPr/>
        </p:nvSpPr>
        <p:spPr>
          <a:xfrm>
            <a:off x="358275" y="19539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7"/>
          <p:cNvSpPr/>
          <p:nvPr/>
        </p:nvSpPr>
        <p:spPr>
          <a:xfrm flipH="1">
            <a:off x="6747200" y="7728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7"/>
          <p:cNvSpPr txBox="1">
            <a:spLocks noGrp="1"/>
          </p:cNvSpPr>
          <p:nvPr>
            <p:ph type="subTitle" idx="1"/>
          </p:nvPr>
        </p:nvSpPr>
        <p:spPr>
          <a:xfrm>
            <a:off x="1467125" y="36070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47"/>
          <p:cNvSpPr txBox="1">
            <a:spLocks noGrp="1"/>
          </p:cNvSpPr>
          <p:nvPr>
            <p:ph type="subTitle" idx="2"/>
          </p:nvPr>
        </p:nvSpPr>
        <p:spPr>
          <a:xfrm>
            <a:off x="1467125" y="3225150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47"/>
          <p:cNvSpPr txBox="1">
            <a:spLocks noGrp="1"/>
          </p:cNvSpPr>
          <p:nvPr>
            <p:ph type="subTitle" idx="3"/>
          </p:nvPr>
        </p:nvSpPr>
        <p:spPr>
          <a:xfrm>
            <a:off x="1467125" y="15602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47"/>
          <p:cNvSpPr txBox="1">
            <a:spLocks noGrp="1"/>
          </p:cNvSpPr>
          <p:nvPr>
            <p:ph type="subTitle" idx="4"/>
          </p:nvPr>
        </p:nvSpPr>
        <p:spPr>
          <a:xfrm>
            <a:off x="5881175" y="15602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47"/>
          <p:cNvSpPr txBox="1">
            <a:spLocks noGrp="1"/>
          </p:cNvSpPr>
          <p:nvPr>
            <p:ph type="subTitle" idx="5"/>
          </p:nvPr>
        </p:nvSpPr>
        <p:spPr>
          <a:xfrm>
            <a:off x="5881175" y="3225150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47"/>
          <p:cNvSpPr txBox="1">
            <a:spLocks noGrp="1"/>
          </p:cNvSpPr>
          <p:nvPr>
            <p:ph type="subTitle" idx="6"/>
          </p:nvPr>
        </p:nvSpPr>
        <p:spPr>
          <a:xfrm>
            <a:off x="1467125" y="194197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47"/>
          <p:cNvSpPr txBox="1">
            <a:spLocks noGrp="1"/>
          </p:cNvSpPr>
          <p:nvPr>
            <p:ph type="subTitle" idx="7"/>
          </p:nvPr>
        </p:nvSpPr>
        <p:spPr>
          <a:xfrm>
            <a:off x="5881175" y="36070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47"/>
          <p:cNvSpPr txBox="1">
            <a:spLocks noGrp="1"/>
          </p:cNvSpPr>
          <p:nvPr>
            <p:ph type="subTitle" idx="8"/>
          </p:nvPr>
        </p:nvSpPr>
        <p:spPr>
          <a:xfrm>
            <a:off x="5881175" y="194197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4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4_1">
    <p:bg>
      <p:bgPr>
        <a:solidFill>
          <a:schemeClr val="accent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8"/>
          <p:cNvSpPr/>
          <p:nvPr/>
        </p:nvSpPr>
        <p:spPr>
          <a:xfrm rot="95">
            <a:off x="-64225" y="-63588"/>
            <a:ext cx="9929980" cy="1388483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48"/>
          <p:cNvSpPr/>
          <p:nvPr/>
        </p:nvSpPr>
        <p:spPr>
          <a:xfrm flipH="1">
            <a:off x="7228421" y="1175526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8"/>
          <p:cNvSpPr/>
          <p:nvPr/>
        </p:nvSpPr>
        <p:spPr>
          <a:xfrm flipH="1">
            <a:off x="203483" y="1497825"/>
            <a:ext cx="486749" cy="123183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/>
          <p:nvPr/>
        </p:nvSpPr>
        <p:spPr>
          <a:xfrm flipH="1">
            <a:off x="8810683" y="2207150"/>
            <a:ext cx="486749" cy="123183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48"/>
          <p:cNvSpPr/>
          <p:nvPr/>
        </p:nvSpPr>
        <p:spPr>
          <a:xfrm flipH="1">
            <a:off x="5562783" y="1893138"/>
            <a:ext cx="486749" cy="123183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8"/>
          <p:cNvSpPr/>
          <p:nvPr/>
        </p:nvSpPr>
        <p:spPr>
          <a:xfrm flipH="1">
            <a:off x="1995937" y="1621012"/>
            <a:ext cx="1117577" cy="282828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48"/>
          <p:cNvSpPr/>
          <p:nvPr/>
        </p:nvSpPr>
        <p:spPr>
          <a:xfrm flipH="1">
            <a:off x="6747200" y="7728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8"/>
          <p:cNvSpPr txBox="1">
            <a:spLocks noGrp="1"/>
          </p:cNvSpPr>
          <p:nvPr>
            <p:ph type="subTitle" idx="1"/>
          </p:nvPr>
        </p:nvSpPr>
        <p:spPr>
          <a:xfrm>
            <a:off x="2683857" y="3511344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48"/>
          <p:cNvSpPr txBox="1">
            <a:spLocks noGrp="1"/>
          </p:cNvSpPr>
          <p:nvPr>
            <p:ph type="subTitle" idx="2"/>
          </p:nvPr>
        </p:nvSpPr>
        <p:spPr>
          <a:xfrm>
            <a:off x="2683857" y="3129444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48"/>
          <p:cNvSpPr txBox="1">
            <a:spLocks noGrp="1"/>
          </p:cNvSpPr>
          <p:nvPr>
            <p:ph type="subTitle" idx="3"/>
          </p:nvPr>
        </p:nvSpPr>
        <p:spPr>
          <a:xfrm>
            <a:off x="713250" y="3129444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48"/>
          <p:cNvSpPr txBox="1">
            <a:spLocks noGrp="1"/>
          </p:cNvSpPr>
          <p:nvPr>
            <p:ph type="subTitle" idx="4"/>
          </p:nvPr>
        </p:nvSpPr>
        <p:spPr>
          <a:xfrm>
            <a:off x="4658187" y="3129444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48"/>
          <p:cNvSpPr txBox="1">
            <a:spLocks noGrp="1"/>
          </p:cNvSpPr>
          <p:nvPr>
            <p:ph type="subTitle" idx="5"/>
          </p:nvPr>
        </p:nvSpPr>
        <p:spPr>
          <a:xfrm>
            <a:off x="6630775" y="3129444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48"/>
          <p:cNvSpPr txBox="1">
            <a:spLocks noGrp="1"/>
          </p:cNvSpPr>
          <p:nvPr>
            <p:ph type="subTitle" idx="6"/>
          </p:nvPr>
        </p:nvSpPr>
        <p:spPr>
          <a:xfrm>
            <a:off x="713250" y="3511194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48"/>
          <p:cNvSpPr txBox="1">
            <a:spLocks noGrp="1"/>
          </p:cNvSpPr>
          <p:nvPr>
            <p:ph type="subTitle" idx="7"/>
          </p:nvPr>
        </p:nvSpPr>
        <p:spPr>
          <a:xfrm>
            <a:off x="6630775" y="3511344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48"/>
          <p:cNvSpPr txBox="1">
            <a:spLocks noGrp="1"/>
          </p:cNvSpPr>
          <p:nvPr>
            <p:ph type="subTitle" idx="8"/>
          </p:nvPr>
        </p:nvSpPr>
        <p:spPr>
          <a:xfrm>
            <a:off x="4658187" y="3511194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4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2_1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9"/>
          <p:cNvSpPr/>
          <p:nvPr/>
        </p:nvSpPr>
        <p:spPr>
          <a:xfrm rot="10800000" flipH="1">
            <a:off x="-1688650" y="4421481"/>
            <a:ext cx="11509246" cy="1252419"/>
          </a:xfrm>
          <a:custGeom>
            <a:avLst/>
            <a:gdLst/>
            <a:ahLst/>
            <a:cxnLst/>
            <a:rect l="l" t="t" r="r" b="b"/>
            <a:pathLst>
              <a:path w="177427" h="65606" extrusionOk="0">
                <a:moveTo>
                  <a:pt x="158924" y="1"/>
                </a:moveTo>
                <a:cubicBezTo>
                  <a:pt x="156798" y="1"/>
                  <a:pt x="154687" y="187"/>
                  <a:pt x="152643" y="708"/>
                </a:cubicBezTo>
                <a:cubicBezTo>
                  <a:pt x="147372" y="1975"/>
                  <a:pt x="142902" y="5278"/>
                  <a:pt x="138099" y="7779"/>
                </a:cubicBezTo>
                <a:cubicBezTo>
                  <a:pt x="127222" y="13486"/>
                  <a:pt x="114864" y="15199"/>
                  <a:pt x="102448" y="15199"/>
                </a:cubicBezTo>
                <a:cubicBezTo>
                  <a:pt x="97882" y="15199"/>
                  <a:pt x="93308" y="14967"/>
                  <a:pt x="88797" y="14618"/>
                </a:cubicBezTo>
                <a:cubicBezTo>
                  <a:pt x="76313" y="13623"/>
                  <a:pt x="63791" y="11812"/>
                  <a:pt x="51302" y="11812"/>
                </a:cubicBezTo>
                <a:cubicBezTo>
                  <a:pt x="47039" y="11812"/>
                  <a:pt x="42780" y="12023"/>
                  <a:pt x="38528" y="12550"/>
                </a:cubicBezTo>
                <a:cubicBezTo>
                  <a:pt x="33524" y="13150"/>
                  <a:pt x="27720" y="14885"/>
                  <a:pt x="26086" y="19655"/>
                </a:cubicBezTo>
                <a:cubicBezTo>
                  <a:pt x="25218" y="22290"/>
                  <a:pt x="25852" y="25225"/>
                  <a:pt x="24985" y="27827"/>
                </a:cubicBezTo>
                <a:cubicBezTo>
                  <a:pt x="23384" y="32597"/>
                  <a:pt x="17713" y="34332"/>
                  <a:pt x="12876" y="35499"/>
                </a:cubicBezTo>
                <a:cubicBezTo>
                  <a:pt x="8006" y="36734"/>
                  <a:pt x="2369" y="38735"/>
                  <a:pt x="1134" y="43572"/>
                </a:cubicBezTo>
                <a:cubicBezTo>
                  <a:pt x="0" y="47841"/>
                  <a:pt x="3136" y="52178"/>
                  <a:pt x="6872" y="54513"/>
                </a:cubicBezTo>
                <a:cubicBezTo>
                  <a:pt x="11313" y="57277"/>
                  <a:pt x="16556" y="58167"/>
                  <a:pt x="21833" y="58167"/>
                </a:cubicBezTo>
                <a:cubicBezTo>
                  <a:pt x="24008" y="58167"/>
                  <a:pt x="26188" y="58016"/>
                  <a:pt x="28320" y="57782"/>
                </a:cubicBezTo>
                <a:cubicBezTo>
                  <a:pt x="34278" y="57132"/>
                  <a:pt x="40236" y="55932"/>
                  <a:pt x="46158" y="55932"/>
                </a:cubicBezTo>
                <a:cubicBezTo>
                  <a:pt x="47531" y="55932"/>
                  <a:pt x="48901" y="55997"/>
                  <a:pt x="50269" y="56147"/>
                </a:cubicBezTo>
                <a:cubicBezTo>
                  <a:pt x="62411" y="57448"/>
                  <a:pt x="73353" y="65154"/>
                  <a:pt x="85528" y="65588"/>
                </a:cubicBezTo>
                <a:cubicBezTo>
                  <a:pt x="85878" y="65599"/>
                  <a:pt x="86227" y="65605"/>
                  <a:pt x="86575" y="65605"/>
                </a:cubicBezTo>
                <a:cubicBezTo>
                  <a:pt x="100875" y="65605"/>
                  <a:pt x="113964" y="55814"/>
                  <a:pt x="128325" y="55814"/>
                </a:cubicBezTo>
                <a:cubicBezTo>
                  <a:pt x="138972" y="55814"/>
                  <a:pt x="149050" y="61170"/>
                  <a:pt x="159608" y="61170"/>
                </a:cubicBezTo>
                <a:cubicBezTo>
                  <a:pt x="160198" y="61170"/>
                  <a:pt x="160789" y="61153"/>
                  <a:pt x="161382" y="61118"/>
                </a:cubicBezTo>
                <a:cubicBezTo>
                  <a:pt x="163584" y="60984"/>
                  <a:pt x="165819" y="60584"/>
                  <a:pt x="167487" y="59250"/>
                </a:cubicBezTo>
                <a:cubicBezTo>
                  <a:pt x="168687" y="58282"/>
                  <a:pt x="169521" y="56981"/>
                  <a:pt x="170255" y="55614"/>
                </a:cubicBezTo>
                <a:cubicBezTo>
                  <a:pt x="172924" y="50477"/>
                  <a:pt x="173958" y="44572"/>
                  <a:pt x="173191" y="38835"/>
                </a:cubicBezTo>
                <a:cubicBezTo>
                  <a:pt x="172423" y="32731"/>
                  <a:pt x="169588" y="26626"/>
                  <a:pt x="170956" y="20589"/>
                </a:cubicBezTo>
                <a:cubicBezTo>
                  <a:pt x="171923" y="16252"/>
                  <a:pt x="177427" y="10048"/>
                  <a:pt x="176126" y="5478"/>
                </a:cubicBezTo>
                <a:cubicBezTo>
                  <a:pt x="174792" y="975"/>
                  <a:pt x="167453" y="608"/>
                  <a:pt x="163584" y="241"/>
                </a:cubicBezTo>
                <a:cubicBezTo>
                  <a:pt x="162036" y="100"/>
                  <a:pt x="160476" y="1"/>
                  <a:pt x="158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9"/>
          <p:cNvSpPr/>
          <p:nvPr/>
        </p:nvSpPr>
        <p:spPr>
          <a:xfrm flipH="1">
            <a:off x="7316450" y="968650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49"/>
          <p:cNvSpPr/>
          <p:nvPr/>
        </p:nvSpPr>
        <p:spPr>
          <a:xfrm flipH="1">
            <a:off x="258513" y="2398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49"/>
          <p:cNvSpPr txBox="1">
            <a:spLocks noGrp="1"/>
          </p:cNvSpPr>
          <p:nvPr>
            <p:ph type="title" idx="2" hasCustomPrompt="1"/>
          </p:nvPr>
        </p:nvSpPr>
        <p:spPr>
          <a:xfrm>
            <a:off x="912691" y="1632264"/>
            <a:ext cx="9330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8" name="Google Shape;1138;p49"/>
          <p:cNvSpPr txBox="1">
            <a:spLocks noGrp="1"/>
          </p:cNvSpPr>
          <p:nvPr>
            <p:ph type="title" idx="3" hasCustomPrompt="1"/>
          </p:nvPr>
        </p:nvSpPr>
        <p:spPr>
          <a:xfrm>
            <a:off x="2529519" y="1632264"/>
            <a:ext cx="9330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9" name="Google Shape;1139;p49"/>
          <p:cNvSpPr txBox="1">
            <a:spLocks noGrp="1"/>
          </p:cNvSpPr>
          <p:nvPr>
            <p:ph type="title" idx="4" hasCustomPrompt="1"/>
          </p:nvPr>
        </p:nvSpPr>
        <p:spPr>
          <a:xfrm>
            <a:off x="4123846" y="1632264"/>
            <a:ext cx="9330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0" name="Google Shape;1140;p49"/>
          <p:cNvSpPr txBox="1">
            <a:spLocks noGrp="1"/>
          </p:cNvSpPr>
          <p:nvPr>
            <p:ph type="title" idx="5" hasCustomPrompt="1"/>
          </p:nvPr>
        </p:nvSpPr>
        <p:spPr>
          <a:xfrm>
            <a:off x="5718173" y="1632264"/>
            <a:ext cx="9330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1" name="Google Shape;1141;p49"/>
          <p:cNvSpPr txBox="1">
            <a:spLocks noGrp="1"/>
          </p:cNvSpPr>
          <p:nvPr>
            <p:ph type="title" idx="6" hasCustomPrompt="1"/>
          </p:nvPr>
        </p:nvSpPr>
        <p:spPr>
          <a:xfrm>
            <a:off x="7312500" y="1632264"/>
            <a:ext cx="9330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2" name="Google Shape;1142;p49"/>
          <p:cNvSpPr txBox="1">
            <a:spLocks noGrp="1"/>
          </p:cNvSpPr>
          <p:nvPr>
            <p:ph type="subTitle" idx="1"/>
          </p:nvPr>
        </p:nvSpPr>
        <p:spPr>
          <a:xfrm>
            <a:off x="2173850" y="2008975"/>
            <a:ext cx="16035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49"/>
          <p:cNvSpPr txBox="1">
            <a:spLocks noGrp="1"/>
          </p:cNvSpPr>
          <p:nvPr>
            <p:ph type="subTitle" idx="7"/>
          </p:nvPr>
        </p:nvSpPr>
        <p:spPr>
          <a:xfrm>
            <a:off x="3770250" y="2008975"/>
            <a:ext cx="16035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4" name="Google Shape;1144;p49"/>
          <p:cNvSpPr txBox="1">
            <a:spLocks noGrp="1"/>
          </p:cNvSpPr>
          <p:nvPr>
            <p:ph type="subTitle" idx="8"/>
          </p:nvPr>
        </p:nvSpPr>
        <p:spPr>
          <a:xfrm>
            <a:off x="5373750" y="2008975"/>
            <a:ext cx="16035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49"/>
          <p:cNvSpPr txBox="1">
            <a:spLocks noGrp="1"/>
          </p:cNvSpPr>
          <p:nvPr>
            <p:ph type="subTitle" idx="9"/>
          </p:nvPr>
        </p:nvSpPr>
        <p:spPr>
          <a:xfrm>
            <a:off x="6977250" y="2008975"/>
            <a:ext cx="16035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49"/>
          <p:cNvSpPr txBox="1">
            <a:spLocks noGrp="1"/>
          </p:cNvSpPr>
          <p:nvPr>
            <p:ph type="subTitle" idx="13"/>
          </p:nvPr>
        </p:nvSpPr>
        <p:spPr>
          <a:xfrm>
            <a:off x="563250" y="2008975"/>
            <a:ext cx="16035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0"/>
          <p:cNvSpPr txBox="1">
            <a:spLocks noGrp="1"/>
          </p:cNvSpPr>
          <p:nvPr>
            <p:ph type="subTitle" idx="1"/>
          </p:nvPr>
        </p:nvSpPr>
        <p:spPr>
          <a:xfrm>
            <a:off x="1282892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50"/>
          <p:cNvSpPr txBox="1">
            <a:spLocks noGrp="1"/>
          </p:cNvSpPr>
          <p:nvPr>
            <p:ph type="subTitle" idx="2"/>
          </p:nvPr>
        </p:nvSpPr>
        <p:spPr>
          <a:xfrm>
            <a:off x="3568170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50"/>
          <p:cNvSpPr txBox="1">
            <a:spLocks noGrp="1"/>
          </p:cNvSpPr>
          <p:nvPr>
            <p:ph type="subTitle" idx="3"/>
          </p:nvPr>
        </p:nvSpPr>
        <p:spPr>
          <a:xfrm>
            <a:off x="5881108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1" name="Google Shape;1151;p50"/>
          <p:cNvSpPr txBox="1">
            <a:spLocks noGrp="1"/>
          </p:cNvSpPr>
          <p:nvPr>
            <p:ph type="subTitle" idx="4"/>
          </p:nvPr>
        </p:nvSpPr>
        <p:spPr>
          <a:xfrm>
            <a:off x="1282892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50"/>
          <p:cNvSpPr/>
          <p:nvPr/>
        </p:nvSpPr>
        <p:spPr>
          <a:xfrm>
            <a:off x="-362945" y="-203494"/>
            <a:ext cx="5267606" cy="2419701"/>
          </a:xfrm>
          <a:custGeom>
            <a:avLst/>
            <a:gdLst/>
            <a:ahLst/>
            <a:cxnLst/>
            <a:rect l="l" t="t" r="r" b="b"/>
            <a:pathLst>
              <a:path w="85164" h="81795" extrusionOk="0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50"/>
          <p:cNvSpPr/>
          <p:nvPr/>
        </p:nvSpPr>
        <p:spPr>
          <a:xfrm rot="10800000">
            <a:off x="-2162850" y="4011037"/>
            <a:ext cx="10176861" cy="1353213"/>
          </a:xfrm>
          <a:custGeom>
            <a:avLst/>
            <a:gdLst/>
            <a:ahLst/>
            <a:cxnLst/>
            <a:rect l="l" t="t" r="r" b="b"/>
            <a:pathLst>
              <a:path w="132957" h="43120" extrusionOk="0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50"/>
          <p:cNvSpPr/>
          <p:nvPr/>
        </p:nvSpPr>
        <p:spPr>
          <a:xfrm>
            <a:off x="8091300" y="133666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0"/>
          <p:cNvSpPr/>
          <p:nvPr/>
        </p:nvSpPr>
        <p:spPr>
          <a:xfrm flipH="1">
            <a:off x="3172675" y="30384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5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50"/>
          <p:cNvSpPr txBox="1">
            <a:spLocks noGrp="1"/>
          </p:cNvSpPr>
          <p:nvPr>
            <p:ph type="subTitle" idx="5"/>
          </p:nvPr>
        </p:nvSpPr>
        <p:spPr>
          <a:xfrm>
            <a:off x="1282892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50"/>
          <p:cNvSpPr txBox="1">
            <a:spLocks noGrp="1"/>
          </p:cNvSpPr>
          <p:nvPr>
            <p:ph type="subTitle" idx="6"/>
          </p:nvPr>
        </p:nvSpPr>
        <p:spPr>
          <a:xfrm>
            <a:off x="3568170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50"/>
          <p:cNvSpPr txBox="1">
            <a:spLocks noGrp="1"/>
          </p:cNvSpPr>
          <p:nvPr>
            <p:ph type="subTitle" idx="7"/>
          </p:nvPr>
        </p:nvSpPr>
        <p:spPr>
          <a:xfrm>
            <a:off x="5881108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50"/>
          <p:cNvSpPr txBox="1">
            <a:spLocks noGrp="1"/>
          </p:cNvSpPr>
          <p:nvPr>
            <p:ph type="subTitle" idx="8"/>
          </p:nvPr>
        </p:nvSpPr>
        <p:spPr>
          <a:xfrm>
            <a:off x="1282892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50"/>
          <p:cNvSpPr txBox="1">
            <a:spLocks noGrp="1"/>
          </p:cNvSpPr>
          <p:nvPr>
            <p:ph type="subTitle" idx="9"/>
          </p:nvPr>
        </p:nvSpPr>
        <p:spPr>
          <a:xfrm>
            <a:off x="3568170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50"/>
          <p:cNvSpPr txBox="1">
            <a:spLocks noGrp="1"/>
          </p:cNvSpPr>
          <p:nvPr>
            <p:ph type="subTitle" idx="13"/>
          </p:nvPr>
        </p:nvSpPr>
        <p:spPr>
          <a:xfrm>
            <a:off x="5881108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50"/>
          <p:cNvSpPr txBox="1">
            <a:spLocks noGrp="1"/>
          </p:cNvSpPr>
          <p:nvPr>
            <p:ph type="subTitle" idx="14"/>
          </p:nvPr>
        </p:nvSpPr>
        <p:spPr>
          <a:xfrm>
            <a:off x="3568170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4" name="Google Shape;1164;p50"/>
          <p:cNvSpPr txBox="1">
            <a:spLocks noGrp="1"/>
          </p:cNvSpPr>
          <p:nvPr>
            <p:ph type="subTitle" idx="15"/>
          </p:nvPr>
        </p:nvSpPr>
        <p:spPr>
          <a:xfrm>
            <a:off x="5881108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11_1">
    <p:bg>
      <p:bgPr>
        <a:solidFill>
          <a:schemeClr val="accent1"/>
        </a:solidFill>
        <a:effectLst/>
      </p:bgPr>
    </p:bg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51"/>
          <p:cNvSpPr txBox="1">
            <a:spLocks noGrp="1"/>
          </p:cNvSpPr>
          <p:nvPr>
            <p:ph type="subTitle" idx="1"/>
          </p:nvPr>
        </p:nvSpPr>
        <p:spPr>
          <a:xfrm>
            <a:off x="1665717" y="4055063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51"/>
          <p:cNvSpPr txBox="1">
            <a:spLocks noGrp="1"/>
          </p:cNvSpPr>
          <p:nvPr>
            <p:ph type="subTitle" idx="2"/>
          </p:nvPr>
        </p:nvSpPr>
        <p:spPr>
          <a:xfrm>
            <a:off x="5498270" y="1759633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51"/>
          <p:cNvSpPr txBox="1">
            <a:spLocks noGrp="1"/>
          </p:cNvSpPr>
          <p:nvPr>
            <p:ph type="subTitle" idx="3"/>
          </p:nvPr>
        </p:nvSpPr>
        <p:spPr>
          <a:xfrm>
            <a:off x="5498283" y="4055063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51"/>
          <p:cNvSpPr txBox="1">
            <a:spLocks noGrp="1"/>
          </p:cNvSpPr>
          <p:nvPr>
            <p:ph type="subTitle" idx="4"/>
          </p:nvPr>
        </p:nvSpPr>
        <p:spPr>
          <a:xfrm>
            <a:off x="1665717" y="1769271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51"/>
          <p:cNvSpPr/>
          <p:nvPr/>
        </p:nvSpPr>
        <p:spPr>
          <a:xfrm flipH="1">
            <a:off x="3172675" y="30384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5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51"/>
          <p:cNvSpPr txBox="1">
            <a:spLocks noGrp="1"/>
          </p:cNvSpPr>
          <p:nvPr>
            <p:ph type="subTitle" idx="5"/>
          </p:nvPr>
        </p:nvSpPr>
        <p:spPr>
          <a:xfrm>
            <a:off x="1665717" y="135560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3" name="Google Shape;1173;p51"/>
          <p:cNvSpPr txBox="1">
            <a:spLocks noGrp="1"/>
          </p:cNvSpPr>
          <p:nvPr>
            <p:ph type="subTitle" idx="6"/>
          </p:nvPr>
        </p:nvSpPr>
        <p:spPr>
          <a:xfrm>
            <a:off x="1665717" y="2495513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4" name="Google Shape;1174;p51"/>
          <p:cNvSpPr txBox="1">
            <a:spLocks noGrp="1"/>
          </p:cNvSpPr>
          <p:nvPr>
            <p:ph type="subTitle" idx="7"/>
          </p:nvPr>
        </p:nvSpPr>
        <p:spPr>
          <a:xfrm>
            <a:off x="5498283" y="2488284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51"/>
          <p:cNvSpPr txBox="1">
            <a:spLocks noGrp="1"/>
          </p:cNvSpPr>
          <p:nvPr>
            <p:ph type="subTitle" idx="8"/>
          </p:nvPr>
        </p:nvSpPr>
        <p:spPr>
          <a:xfrm>
            <a:off x="1665725" y="3680396"/>
            <a:ext cx="19800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51"/>
          <p:cNvSpPr txBox="1">
            <a:spLocks noGrp="1"/>
          </p:cNvSpPr>
          <p:nvPr>
            <p:ph type="subTitle" idx="9"/>
          </p:nvPr>
        </p:nvSpPr>
        <p:spPr>
          <a:xfrm>
            <a:off x="5498270" y="1343557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51"/>
          <p:cNvSpPr txBox="1">
            <a:spLocks noGrp="1"/>
          </p:cNvSpPr>
          <p:nvPr>
            <p:ph type="subTitle" idx="13"/>
          </p:nvPr>
        </p:nvSpPr>
        <p:spPr>
          <a:xfrm>
            <a:off x="5498275" y="3677986"/>
            <a:ext cx="19800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51"/>
          <p:cNvSpPr txBox="1">
            <a:spLocks noGrp="1"/>
          </p:cNvSpPr>
          <p:nvPr>
            <p:ph type="subTitle" idx="14"/>
          </p:nvPr>
        </p:nvSpPr>
        <p:spPr>
          <a:xfrm>
            <a:off x="1665717" y="2909179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51"/>
          <p:cNvSpPr txBox="1">
            <a:spLocks noGrp="1"/>
          </p:cNvSpPr>
          <p:nvPr>
            <p:ph type="subTitle" idx="15"/>
          </p:nvPr>
        </p:nvSpPr>
        <p:spPr>
          <a:xfrm>
            <a:off x="5498283" y="290436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0" name="Google Shape;1180;p51"/>
          <p:cNvSpPr/>
          <p:nvPr/>
        </p:nvSpPr>
        <p:spPr>
          <a:xfrm>
            <a:off x="7783750" y="15368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1"/>
          <p:cNvSpPr/>
          <p:nvPr/>
        </p:nvSpPr>
        <p:spPr>
          <a:xfrm>
            <a:off x="193875" y="351843"/>
            <a:ext cx="728450" cy="139562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51"/>
          <p:cNvSpPr/>
          <p:nvPr/>
        </p:nvSpPr>
        <p:spPr>
          <a:xfrm>
            <a:off x="8876775" y="4056868"/>
            <a:ext cx="728450" cy="139562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51"/>
          <p:cNvSpPr/>
          <p:nvPr/>
        </p:nvSpPr>
        <p:spPr>
          <a:xfrm>
            <a:off x="-833075" y="3621971"/>
            <a:ext cx="1453503" cy="278473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5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52"/>
          <p:cNvSpPr/>
          <p:nvPr/>
        </p:nvSpPr>
        <p:spPr>
          <a:xfrm>
            <a:off x="-2534550" y="4085025"/>
            <a:ext cx="12182784" cy="2559993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6" name="Google Shape;1186;p52"/>
          <p:cNvGrpSpPr/>
          <p:nvPr/>
        </p:nvGrpSpPr>
        <p:grpSpPr>
          <a:xfrm>
            <a:off x="595591" y="2749650"/>
            <a:ext cx="563960" cy="2408488"/>
            <a:chOff x="2500591" y="2749650"/>
            <a:chExt cx="563960" cy="2408488"/>
          </a:xfrm>
        </p:grpSpPr>
        <p:sp>
          <p:nvSpPr>
            <p:cNvPr id="1187" name="Google Shape;1187;p52"/>
            <p:cNvSpPr/>
            <p:nvPr/>
          </p:nvSpPr>
          <p:spPr>
            <a:xfrm flipH="1">
              <a:off x="2500591" y="2789984"/>
              <a:ext cx="563960" cy="2368153"/>
            </a:xfrm>
            <a:custGeom>
              <a:avLst/>
              <a:gdLst/>
              <a:ahLst/>
              <a:cxnLst/>
              <a:rect l="l" t="t" r="r" b="b"/>
              <a:pathLst>
                <a:path w="29289" h="122989" extrusionOk="0">
                  <a:moveTo>
                    <a:pt x="6872" y="1"/>
                  </a:moveTo>
                  <a:lnTo>
                    <a:pt x="1" y="122989"/>
                  </a:lnTo>
                  <a:lnTo>
                    <a:pt x="29288" y="122989"/>
                  </a:lnTo>
                  <a:lnTo>
                    <a:pt x="22383" y="1"/>
                  </a:lnTo>
                  <a:cubicBezTo>
                    <a:pt x="22383" y="501"/>
                    <a:pt x="20349" y="935"/>
                    <a:pt x="17480" y="1102"/>
                  </a:cubicBezTo>
                  <a:cubicBezTo>
                    <a:pt x="16613" y="1168"/>
                    <a:pt x="15645" y="1202"/>
                    <a:pt x="14644" y="1202"/>
                  </a:cubicBezTo>
                  <a:cubicBezTo>
                    <a:pt x="13344" y="1202"/>
                    <a:pt x="12143" y="1168"/>
                    <a:pt x="11109" y="1068"/>
                  </a:cubicBezTo>
                  <a:cubicBezTo>
                    <a:pt x="8607" y="868"/>
                    <a:pt x="6872" y="434"/>
                    <a:pt x="6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 flipH="1">
              <a:off x="2645814" y="2749650"/>
              <a:ext cx="2736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52"/>
          <p:cNvSpPr/>
          <p:nvPr/>
        </p:nvSpPr>
        <p:spPr>
          <a:xfrm flipH="1">
            <a:off x="425803" y="1605863"/>
            <a:ext cx="633308" cy="1173972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52"/>
          <p:cNvSpPr/>
          <p:nvPr/>
        </p:nvSpPr>
        <p:spPr>
          <a:xfrm flipH="1">
            <a:off x="952836" y="3173476"/>
            <a:ext cx="1218437" cy="1969308"/>
          </a:xfrm>
          <a:custGeom>
            <a:avLst/>
            <a:gdLst/>
            <a:ahLst/>
            <a:cxnLst/>
            <a:rect l="l" t="t" r="r" b="b"/>
            <a:pathLst>
              <a:path w="63279" h="99172" extrusionOk="0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52"/>
          <p:cNvGrpSpPr/>
          <p:nvPr/>
        </p:nvGrpSpPr>
        <p:grpSpPr>
          <a:xfrm flipH="1">
            <a:off x="1066859" y="3285916"/>
            <a:ext cx="988479" cy="1636232"/>
            <a:chOff x="7753401" y="3121977"/>
            <a:chExt cx="1074901" cy="1779286"/>
          </a:xfrm>
        </p:grpSpPr>
        <p:sp>
          <p:nvSpPr>
            <p:cNvPr id="1192" name="Google Shape;1192;p52"/>
            <p:cNvSpPr/>
            <p:nvPr/>
          </p:nvSpPr>
          <p:spPr>
            <a:xfrm>
              <a:off x="8556564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8556564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8556564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8556564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8556564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8154972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8154972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8154972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8154972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8154972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7753401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7753401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7753401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7753401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7753401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556564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8556564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8556564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556564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556564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154972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154972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154972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8154972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8154972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7753401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7753401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7753401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7753401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7753401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52"/>
          <p:cNvGrpSpPr/>
          <p:nvPr/>
        </p:nvGrpSpPr>
        <p:grpSpPr>
          <a:xfrm>
            <a:off x="1504021" y="2221941"/>
            <a:ext cx="509552" cy="2927357"/>
            <a:chOff x="1909121" y="2436910"/>
            <a:chExt cx="472113" cy="2712274"/>
          </a:xfrm>
        </p:grpSpPr>
        <p:sp>
          <p:nvSpPr>
            <p:cNvPr id="1223" name="Google Shape;1223;p52"/>
            <p:cNvSpPr/>
            <p:nvPr/>
          </p:nvSpPr>
          <p:spPr>
            <a:xfrm flipH="1">
              <a:off x="2025273" y="2436910"/>
              <a:ext cx="2385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2"/>
            <p:cNvSpPr/>
            <p:nvPr/>
          </p:nvSpPr>
          <p:spPr>
            <a:xfrm flipH="1">
              <a:off x="1909121" y="2476590"/>
              <a:ext cx="472113" cy="2672594"/>
            </a:xfrm>
            <a:custGeom>
              <a:avLst/>
              <a:gdLst/>
              <a:ahLst/>
              <a:cxnLst/>
              <a:rect l="l" t="t" r="r" b="b"/>
              <a:pathLst>
                <a:path w="24519" h="138800" extrusionOk="0">
                  <a:moveTo>
                    <a:pt x="5738" y="0"/>
                  </a:moveTo>
                  <a:lnTo>
                    <a:pt x="1" y="138800"/>
                  </a:lnTo>
                  <a:lnTo>
                    <a:pt x="24518" y="138800"/>
                  </a:lnTo>
                  <a:lnTo>
                    <a:pt x="18747" y="0"/>
                  </a:lnTo>
                  <a:cubicBezTo>
                    <a:pt x="18747" y="601"/>
                    <a:pt x="17046" y="1101"/>
                    <a:pt x="14644" y="1301"/>
                  </a:cubicBezTo>
                  <a:cubicBezTo>
                    <a:pt x="13877" y="1335"/>
                    <a:pt x="13077" y="1368"/>
                    <a:pt x="12243" y="1368"/>
                  </a:cubicBezTo>
                  <a:cubicBezTo>
                    <a:pt x="11209" y="1368"/>
                    <a:pt x="10175" y="1301"/>
                    <a:pt x="9307" y="1201"/>
                  </a:cubicBezTo>
                  <a:cubicBezTo>
                    <a:pt x="7172" y="1001"/>
                    <a:pt x="5738" y="534"/>
                    <a:pt x="5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52"/>
          <p:cNvSpPr/>
          <p:nvPr/>
        </p:nvSpPr>
        <p:spPr>
          <a:xfrm flipH="1">
            <a:off x="5054399" y="-136529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52"/>
          <p:cNvSpPr/>
          <p:nvPr/>
        </p:nvSpPr>
        <p:spPr>
          <a:xfrm flipH="1">
            <a:off x="2234109" y="19901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52"/>
          <p:cNvSpPr/>
          <p:nvPr/>
        </p:nvSpPr>
        <p:spPr>
          <a:xfrm flipH="1">
            <a:off x="6102121" y="39925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8" name="Google Shape;1228;p52"/>
          <p:cNvGrpSpPr/>
          <p:nvPr/>
        </p:nvGrpSpPr>
        <p:grpSpPr>
          <a:xfrm rot="10800000">
            <a:off x="6906701" y="1990114"/>
            <a:ext cx="1733301" cy="1733301"/>
            <a:chOff x="624503" y="61115"/>
            <a:chExt cx="1947310" cy="1947310"/>
          </a:xfrm>
        </p:grpSpPr>
        <p:sp>
          <p:nvSpPr>
            <p:cNvPr id="1229" name="Google Shape;1229;p5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52"/>
          <p:cNvSpPr/>
          <p:nvPr/>
        </p:nvSpPr>
        <p:spPr>
          <a:xfrm>
            <a:off x="-2223913" y="-392351"/>
            <a:ext cx="4613437" cy="2638292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52"/>
          <p:cNvSpPr txBox="1">
            <a:spLocks noGrp="1"/>
          </p:cNvSpPr>
          <p:nvPr>
            <p:ph type="subTitle" idx="1"/>
          </p:nvPr>
        </p:nvSpPr>
        <p:spPr>
          <a:xfrm>
            <a:off x="2887200" y="1286650"/>
            <a:ext cx="33696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52"/>
          <p:cNvSpPr txBox="1">
            <a:spLocks noGrp="1"/>
          </p:cNvSpPr>
          <p:nvPr>
            <p:ph type="title"/>
          </p:nvPr>
        </p:nvSpPr>
        <p:spPr>
          <a:xfrm>
            <a:off x="2161200" y="491400"/>
            <a:ext cx="4821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52"/>
          <p:cNvSpPr txBox="1"/>
          <p:nvPr/>
        </p:nvSpPr>
        <p:spPr>
          <a:xfrm>
            <a:off x="2059200" y="3873900"/>
            <a:ext cx="50256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 flipH="1">
            <a:off x="-2846295" y="3655075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1106863" y="375026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"/>
          <p:cNvSpPr/>
          <p:nvPr/>
        </p:nvSpPr>
        <p:spPr>
          <a:xfrm flipH="1">
            <a:off x="2805800" y="3428571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3757175" y="40602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1"/>
          </p:nvPr>
        </p:nvSpPr>
        <p:spPr>
          <a:xfrm>
            <a:off x="540000" y="1615100"/>
            <a:ext cx="4635900" cy="26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bg>
      <p:bgPr>
        <a:solidFill>
          <a:schemeClr val="lt2"/>
        </a:solidFill>
        <a:effectLst/>
      </p:bgPr>
    </p:bg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3"/>
          <p:cNvSpPr/>
          <p:nvPr/>
        </p:nvSpPr>
        <p:spPr>
          <a:xfrm rot="10800000">
            <a:off x="-407434" y="-1585043"/>
            <a:ext cx="12182784" cy="2577178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53"/>
          <p:cNvSpPr/>
          <p:nvPr/>
        </p:nvSpPr>
        <p:spPr>
          <a:xfrm rot="10800000" flipH="1">
            <a:off x="-1695200" y="3101141"/>
            <a:ext cx="7188922" cy="2141027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53"/>
          <p:cNvSpPr/>
          <p:nvPr/>
        </p:nvSpPr>
        <p:spPr>
          <a:xfrm flipH="1">
            <a:off x="7827884" y="18143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53"/>
          <p:cNvSpPr/>
          <p:nvPr/>
        </p:nvSpPr>
        <p:spPr>
          <a:xfrm flipH="1">
            <a:off x="6246596" y="46135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">
    <p:bg>
      <p:bgPr>
        <a:solidFill>
          <a:schemeClr val="accent5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4"/>
          <p:cNvSpPr/>
          <p:nvPr/>
        </p:nvSpPr>
        <p:spPr>
          <a:xfrm flipH="1">
            <a:off x="4390909" y="22564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54"/>
          <p:cNvSpPr/>
          <p:nvPr/>
        </p:nvSpPr>
        <p:spPr>
          <a:xfrm flipH="1">
            <a:off x="6378171" y="37800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" name="Google Shape;1277;p54"/>
          <p:cNvGrpSpPr/>
          <p:nvPr/>
        </p:nvGrpSpPr>
        <p:grpSpPr>
          <a:xfrm rot="10800000">
            <a:off x="5118051" y="2571739"/>
            <a:ext cx="1733301" cy="1733301"/>
            <a:chOff x="624503" y="61115"/>
            <a:chExt cx="1947310" cy="1947310"/>
          </a:xfrm>
        </p:grpSpPr>
        <p:sp>
          <p:nvSpPr>
            <p:cNvPr id="1278" name="Google Shape;1278;p54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4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4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4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4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4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4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4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4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4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4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4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4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4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4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4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4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4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4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4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4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4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54"/>
          <p:cNvSpPr/>
          <p:nvPr/>
        </p:nvSpPr>
        <p:spPr>
          <a:xfrm rot="-10641324">
            <a:off x="-2550157" y="-711068"/>
            <a:ext cx="13272138" cy="2257180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54"/>
          <p:cNvSpPr/>
          <p:nvPr/>
        </p:nvSpPr>
        <p:spPr>
          <a:xfrm flipH="1">
            <a:off x="1086691" y="4111750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54"/>
          <p:cNvSpPr/>
          <p:nvPr/>
        </p:nvSpPr>
        <p:spPr>
          <a:xfrm flipH="1">
            <a:off x="4139109" y="15329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54"/>
          <p:cNvSpPr/>
          <p:nvPr/>
        </p:nvSpPr>
        <p:spPr>
          <a:xfrm flipH="1">
            <a:off x="8007121" y="35353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/>
          <p:nvPr/>
        </p:nvSpPr>
        <p:spPr>
          <a:xfrm flipH="1">
            <a:off x="-2038145" y="3387525"/>
            <a:ext cx="11353595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 flipH="1">
            <a:off x="1600634" y="3594026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"/>
          <p:cNvSpPr/>
          <p:nvPr/>
        </p:nvSpPr>
        <p:spPr>
          <a:xfrm flipH="1">
            <a:off x="6150150" y="5319"/>
            <a:ext cx="5267606" cy="2419701"/>
          </a:xfrm>
          <a:custGeom>
            <a:avLst/>
            <a:gdLst/>
            <a:ahLst/>
            <a:cxnLst/>
            <a:rect l="l" t="t" r="r" b="b"/>
            <a:pathLst>
              <a:path w="85164" h="81795" extrusionOk="0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8"/>
          <p:cNvGrpSpPr/>
          <p:nvPr/>
        </p:nvGrpSpPr>
        <p:grpSpPr>
          <a:xfrm rot="10800000">
            <a:off x="540012" y="-383099"/>
            <a:ext cx="1947310" cy="1947310"/>
            <a:chOff x="624503" y="61115"/>
            <a:chExt cx="1947310" cy="1947310"/>
          </a:xfrm>
        </p:grpSpPr>
        <p:sp>
          <p:nvSpPr>
            <p:cNvPr id="223" name="Google Shape;223;p8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8"/>
          <p:cNvSpPr txBox="1">
            <a:spLocks noGrp="1"/>
          </p:cNvSpPr>
          <p:nvPr>
            <p:ph type="title"/>
          </p:nvPr>
        </p:nvSpPr>
        <p:spPr>
          <a:xfrm>
            <a:off x="1048950" y="1326600"/>
            <a:ext cx="7046100" cy="24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"/>
          <p:cNvSpPr/>
          <p:nvPr/>
        </p:nvSpPr>
        <p:spPr>
          <a:xfrm>
            <a:off x="-208709" y="3835525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"/>
          <p:cNvSpPr/>
          <p:nvPr/>
        </p:nvSpPr>
        <p:spPr>
          <a:xfrm>
            <a:off x="3153932" y="3298771"/>
            <a:ext cx="254570" cy="254591"/>
          </a:xfrm>
          <a:custGeom>
            <a:avLst/>
            <a:gdLst/>
            <a:ahLst/>
            <a:cxnLst/>
            <a:rect l="l" t="t" r="r" b="b"/>
            <a:pathLst>
              <a:path w="12176" h="12177" extrusionOk="0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296654" y="1197250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"/>
          <p:cNvSpPr/>
          <p:nvPr/>
        </p:nvSpPr>
        <p:spPr>
          <a:xfrm>
            <a:off x="3728641" y="19809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8091616" y="2398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6" name="Google Shape;266;p9"/>
          <p:cNvCxnSpPr/>
          <p:nvPr/>
        </p:nvCxnSpPr>
        <p:spPr>
          <a:xfrm>
            <a:off x="7162775" y="2541875"/>
            <a:ext cx="0" cy="5937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9"/>
          <p:cNvCxnSpPr/>
          <p:nvPr/>
        </p:nvCxnSpPr>
        <p:spPr>
          <a:xfrm>
            <a:off x="6056075" y="2541875"/>
            <a:ext cx="0" cy="5937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9"/>
          <p:cNvSpPr txBox="1">
            <a:spLocks noGrp="1"/>
          </p:cNvSpPr>
          <p:nvPr>
            <p:ph type="title"/>
          </p:nvPr>
        </p:nvSpPr>
        <p:spPr>
          <a:xfrm>
            <a:off x="4572000" y="720000"/>
            <a:ext cx="4068000" cy="16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9"/>
          <p:cNvSpPr txBox="1">
            <a:spLocks noGrp="1"/>
          </p:cNvSpPr>
          <p:nvPr>
            <p:ph type="title" idx="2" hasCustomPrompt="1"/>
          </p:nvPr>
        </p:nvSpPr>
        <p:spPr>
          <a:xfrm>
            <a:off x="6052684" y="2338500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70" name="Google Shape;270;p9"/>
          <p:cNvSpPr txBox="1">
            <a:spLocks noGrp="1"/>
          </p:cNvSpPr>
          <p:nvPr>
            <p:ph type="subTitle" idx="1"/>
          </p:nvPr>
        </p:nvSpPr>
        <p:spPr>
          <a:xfrm>
            <a:off x="5237026" y="3434200"/>
            <a:ext cx="27447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 txBox="1">
            <a:spLocks noGrp="1"/>
          </p:cNvSpPr>
          <p:nvPr>
            <p:ph type="subTitle" idx="1"/>
          </p:nvPr>
        </p:nvSpPr>
        <p:spPr>
          <a:xfrm>
            <a:off x="2534850" y="3408762"/>
            <a:ext cx="4074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1"/>
          <p:cNvSpPr txBox="1">
            <a:spLocks noGrp="1"/>
          </p:cNvSpPr>
          <p:nvPr>
            <p:ph type="title" hasCustomPrompt="1"/>
          </p:nvPr>
        </p:nvSpPr>
        <p:spPr>
          <a:xfrm>
            <a:off x="814500" y="1850462"/>
            <a:ext cx="7515000" cy="14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6" name="Google Shape;276;p11"/>
          <p:cNvSpPr/>
          <p:nvPr/>
        </p:nvSpPr>
        <p:spPr>
          <a:xfrm rot="10800000" flipH="1">
            <a:off x="-2064134" y="-531375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 rot="10800000" flipH="1">
            <a:off x="-1391476" y="3190396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 flipH="1">
            <a:off x="1323959" y="8072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 flipH="1">
            <a:off x="6210734" y="4633776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1"/>
          <p:cNvGrpSpPr/>
          <p:nvPr/>
        </p:nvGrpSpPr>
        <p:grpSpPr>
          <a:xfrm rot="10800000">
            <a:off x="8170350" y="2636251"/>
            <a:ext cx="1947310" cy="1947310"/>
            <a:chOff x="624503" y="61115"/>
            <a:chExt cx="1947310" cy="1947310"/>
          </a:xfrm>
        </p:grpSpPr>
        <p:sp>
          <p:nvSpPr>
            <p:cNvPr id="281" name="Google Shape;281;p11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9" Type="http://schemas.openxmlformats.org/officeDocument/2006/relationships/slideLayout" Target="../slideLayouts/slideLayout39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34" Type="http://schemas.openxmlformats.org/officeDocument/2006/relationships/slideLayout" Target="../slideLayouts/slideLayout34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50" Type="http://schemas.openxmlformats.org/officeDocument/2006/relationships/slideLayout" Target="../slideLayouts/slideLayout50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41" Type="http://schemas.openxmlformats.org/officeDocument/2006/relationships/slideLayout" Target="../slideLayouts/slideLayout4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 /><Relationship Id="rId1" Type="http://schemas.openxmlformats.org/officeDocument/2006/relationships/slideLayout" Target="../slideLayouts/slideLayout52.xml" 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 /><Relationship Id="rId1" Type="http://schemas.openxmlformats.org/officeDocument/2006/relationships/slideLayout" Target="../slideLayouts/slideLayout5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5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20" name="Google Shape;1320;p5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5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24" name="Google Shape;1324;p5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6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7.xml" /><Relationship Id="rId4" Type="http://schemas.openxmlformats.org/officeDocument/2006/relationships/image" Target="../media/image10.jpe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7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4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3.png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1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49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5.png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59"/>
          <p:cNvSpPr txBox="1">
            <a:spLocks noGrp="1"/>
          </p:cNvSpPr>
          <p:nvPr>
            <p:ph type="ctrTitle"/>
          </p:nvPr>
        </p:nvSpPr>
        <p:spPr>
          <a:xfrm>
            <a:off x="1122900" y="1100250"/>
            <a:ext cx="6898200" cy="18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Ndotja – Projekt Nderlendor</a:t>
            </a:r>
            <a:br>
              <a:rPr lang="en" dirty="0"/>
            </a:br>
            <a:r>
              <a:rPr lang="en" dirty="0"/>
              <a:t>Kimi, </a:t>
            </a:r>
            <a:r>
              <a:rPr lang="en" u="sng" dirty="0"/>
              <a:t>Biologji</a:t>
            </a:r>
            <a:r>
              <a:rPr lang="en" dirty="0"/>
              <a:t>, Fizike</a:t>
            </a:r>
            <a:endParaRPr dirty="0"/>
          </a:p>
        </p:txBody>
      </p:sp>
      <p:sp>
        <p:nvSpPr>
          <p:cNvPr id="1331" name="Google Shape;1331;p59"/>
          <p:cNvSpPr txBox="1">
            <a:spLocks noGrp="1"/>
          </p:cNvSpPr>
          <p:nvPr>
            <p:ph type="subTitle" idx="1"/>
          </p:nvPr>
        </p:nvSpPr>
        <p:spPr>
          <a:xfrm>
            <a:off x="3054000" y="3330922"/>
            <a:ext cx="3036000" cy="10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Punoi: </a:t>
            </a:r>
            <a:r>
              <a:rPr lang="en" dirty="0"/>
              <a:t>Ardian Ismaili, Arba Sina, Amina Celiku, Alesio Totosi, Bjorn Dimni, Soemi Keci</a:t>
            </a:r>
            <a:endParaRPr dirty="0"/>
          </a:p>
        </p:txBody>
      </p:sp>
      <p:sp>
        <p:nvSpPr>
          <p:cNvPr id="1332" name="Google Shape;1332;p59"/>
          <p:cNvSpPr/>
          <p:nvPr/>
        </p:nvSpPr>
        <p:spPr>
          <a:xfrm>
            <a:off x="8939983" y="3670210"/>
            <a:ext cx="4900" cy="7015"/>
          </a:xfrm>
          <a:custGeom>
            <a:avLst/>
            <a:gdLst/>
            <a:ahLst/>
            <a:cxnLst/>
            <a:rect l="l" t="t" r="r" b="b"/>
            <a:pathLst>
              <a:path w="234" h="335" extrusionOk="0">
                <a:moveTo>
                  <a:pt x="100" y="335"/>
                </a:moveTo>
                <a:cubicBezTo>
                  <a:pt x="234" y="301"/>
                  <a:pt x="200" y="168"/>
                  <a:pt x="100" y="1"/>
                </a:cubicBezTo>
                <a:cubicBezTo>
                  <a:pt x="0" y="1"/>
                  <a:pt x="0" y="301"/>
                  <a:pt x="100" y="335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59"/>
          <p:cNvSpPr/>
          <p:nvPr/>
        </p:nvSpPr>
        <p:spPr>
          <a:xfrm>
            <a:off x="8943479" y="3864378"/>
            <a:ext cx="5591" cy="6994"/>
          </a:xfrm>
          <a:custGeom>
            <a:avLst/>
            <a:gdLst/>
            <a:ahLst/>
            <a:cxnLst/>
            <a:rect l="l" t="t" r="r" b="b"/>
            <a:pathLst>
              <a:path w="267" h="334" extrusionOk="0">
                <a:moveTo>
                  <a:pt x="167" y="334"/>
                </a:moveTo>
                <a:cubicBezTo>
                  <a:pt x="267" y="334"/>
                  <a:pt x="267" y="34"/>
                  <a:pt x="167" y="0"/>
                </a:cubicBezTo>
                <a:cubicBezTo>
                  <a:pt x="200" y="167"/>
                  <a:pt x="0" y="234"/>
                  <a:pt x="167" y="3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59"/>
          <p:cNvSpPr/>
          <p:nvPr/>
        </p:nvSpPr>
        <p:spPr>
          <a:xfrm>
            <a:off x="8964416" y="3573837"/>
            <a:ext cx="5612" cy="7706"/>
          </a:xfrm>
          <a:custGeom>
            <a:avLst/>
            <a:gdLst/>
            <a:ahLst/>
            <a:cxnLst/>
            <a:rect l="l" t="t" r="r" b="b"/>
            <a:pathLst>
              <a:path w="268" h="368" extrusionOk="0">
                <a:moveTo>
                  <a:pt x="168" y="368"/>
                </a:moveTo>
                <a:cubicBezTo>
                  <a:pt x="268" y="368"/>
                  <a:pt x="268" y="67"/>
                  <a:pt x="168" y="1"/>
                </a:cubicBezTo>
                <a:cubicBezTo>
                  <a:pt x="168" y="234"/>
                  <a:pt x="1" y="301"/>
                  <a:pt x="168" y="368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59"/>
          <p:cNvSpPr/>
          <p:nvPr/>
        </p:nvSpPr>
        <p:spPr>
          <a:xfrm>
            <a:off x="8967913" y="3684886"/>
            <a:ext cx="13988" cy="17485"/>
          </a:xfrm>
          <a:custGeom>
            <a:avLst/>
            <a:gdLst/>
            <a:ahLst/>
            <a:cxnLst/>
            <a:rect l="l" t="t" r="r" b="b"/>
            <a:pathLst>
              <a:path w="668" h="835" extrusionOk="0">
                <a:moveTo>
                  <a:pt x="1" y="734"/>
                </a:moveTo>
                <a:cubicBezTo>
                  <a:pt x="668" y="834"/>
                  <a:pt x="67" y="0"/>
                  <a:pt x="1" y="7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59"/>
          <p:cNvSpPr/>
          <p:nvPr/>
        </p:nvSpPr>
        <p:spPr>
          <a:xfrm>
            <a:off x="8969316" y="3100328"/>
            <a:ext cx="13297" cy="18888"/>
          </a:xfrm>
          <a:custGeom>
            <a:avLst/>
            <a:gdLst/>
            <a:ahLst/>
            <a:cxnLst/>
            <a:rect l="l" t="t" r="r" b="b"/>
            <a:pathLst>
              <a:path w="635" h="902" extrusionOk="0">
                <a:moveTo>
                  <a:pt x="267" y="534"/>
                </a:moveTo>
                <a:cubicBezTo>
                  <a:pt x="634" y="901"/>
                  <a:pt x="0" y="0"/>
                  <a:pt x="267" y="5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59"/>
          <p:cNvSpPr/>
          <p:nvPr/>
        </p:nvSpPr>
        <p:spPr>
          <a:xfrm>
            <a:off x="8976288" y="3618537"/>
            <a:ext cx="3518" cy="7015"/>
          </a:xfrm>
          <a:custGeom>
            <a:avLst/>
            <a:gdLst/>
            <a:ahLst/>
            <a:cxnLst/>
            <a:rect l="l" t="t" r="r" b="b"/>
            <a:pathLst>
              <a:path w="168" h="335" extrusionOk="0">
                <a:moveTo>
                  <a:pt x="134" y="267"/>
                </a:moveTo>
                <a:cubicBezTo>
                  <a:pt x="168" y="234"/>
                  <a:pt x="101" y="1"/>
                  <a:pt x="1" y="101"/>
                </a:cubicBezTo>
                <a:cubicBezTo>
                  <a:pt x="1" y="167"/>
                  <a:pt x="101" y="334"/>
                  <a:pt x="134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59"/>
          <p:cNvSpPr/>
          <p:nvPr/>
        </p:nvSpPr>
        <p:spPr>
          <a:xfrm>
            <a:off x="8981878" y="3216256"/>
            <a:ext cx="4209" cy="7015"/>
          </a:xfrm>
          <a:custGeom>
            <a:avLst/>
            <a:gdLst/>
            <a:ahLst/>
            <a:cxnLst/>
            <a:rect l="l" t="t" r="r" b="b"/>
            <a:pathLst>
              <a:path w="201" h="335" extrusionOk="0">
                <a:moveTo>
                  <a:pt x="201" y="334"/>
                </a:moveTo>
                <a:lnTo>
                  <a:pt x="201" y="1"/>
                </a:lnTo>
                <a:lnTo>
                  <a:pt x="1" y="1"/>
                </a:lnTo>
                <a:lnTo>
                  <a:pt x="1" y="334"/>
                </a:ln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59"/>
          <p:cNvSpPr/>
          <p:nvPr/>
        </p:nvSpPr>
        <p:spPr>
          <a:xfrm>
            <a:off x="8983281" y="3208572"/>
            <a:ext cx="3518" cy="7015"/>
          </a:xfrm>
          <a:custGeom>
            <a:avLst/>
            <a:gdLst/>
            <a:ahLst/>
            <a:cxnLst/>
            <a:rect l="l" t="t" r="r" b="b"/>
            <a:pathLst>
              <a:path w="168" h="335" extrusionOk="0">
                <a:moveTo>
                  <a:pt x="134" y="234"/>
                </a:moveTo>
                <a:cubicBezTo>
                  <a:pt x="167" y="201"/>
                  <a:pt x="67" y="1"/>
                  <a:pt x="0" y="68"/>
                </a:cubicBezTo>
                <a:cubicBezTo>
                  <a:pt x="0" y="134"/>
                  <a:pt x="101" y="334"/>
                  <a:pt x="134" y="2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E810-9644-A411-D628-23093613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83" y="111333"/>
            <a:ext cx="8931624" cy="808966"/>
          </a:xfrm>
        </p:spPr>
        <p:txBody>
          <a:bodyPr/>
          <a:lstStyle/>
          <a:p>
            <a:r>
              <a:rPr lang="en-GB" sz="6000" dirty="0" err="1"/>
              <a:t>Ndotja</a:t>
            </a:r>
            <a:r>
              <a:rPr lang="en-GB" sz="6000" dirty="0"/>
              <a:t> </a:t>
            </a:r>
            <a:r>
              <a:rPr lang="en-GB" sz="6000" dirty="0" err="1"/>
              <a:t>njerezore</a:t>
            </a:r>
            <a:r>
              <a:rPr lang="en-GB" sz="6000" dirty="0"/>
              <a:t>: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F4903-B714-DDFB-DC3C-F85180A9019C}"/>
              </a:ext>
            </a:extLst>
          </p:cNvPr>
          <p:cNvSpPr txBox="1"/>
          <p:nvPr/>
        </p:nvSpPr>
        <p:spPr>
          <a:xfrm>
            <a:off x="277270" y="1168072"/>
            <a:ext cx="86012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Eshte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logjike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mendosh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se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qeniet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njerezore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jane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shkaku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kryesor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ndotjes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se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tokes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Me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aktivitetet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njerezore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gjithashtu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prezantojme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agjente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ndotes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me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origjine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kimike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natyre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Per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shembull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cdo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here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perdorim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automjetin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tone,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njejten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kohe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po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ndotim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atmosferen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Gazrat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emetuara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nga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automjeti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precipitojne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se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bashku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me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pikat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ujit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duke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bere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gazrat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sere,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dioksidi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karbonit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– CO2 –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rrjedhin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</a:t>
            </a:r>
          </a:p>
          <a:p>
            <a:pPr algn="ctr"/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Nga ana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tjeter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shfrytezimi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bujqesor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gjeneron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gjithashtu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shkarkime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ndotesve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caktuar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azotike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perdoren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pleh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per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rritjen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korrave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Keto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plehra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azotike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jo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vetem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ndikojne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perberjen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tokes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por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gjithashtu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ndotin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ujerat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siperfaqesore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nentokesore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Gjithashtu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disa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ndotes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tjere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jane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pesticidet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herbicidet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tretesit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hidrokarbureve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perdoren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menyre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rregullt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ndikojne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negativisht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gjithe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elementet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mjedisit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perreth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</a:t>
            </a:r>
            <a:endParaRPr lang="en-US" sz="1800" dirty="0">
              <a:solidFill>
                <a:schemeClr val="accent4">
                  <a:lumMod val="75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6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E810-9644-A411-D628-23093613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83" y="111333"/>
            <a:ext cx="8931624" cy="808966"/>
          </a:xfrm>
        </p:spPr>
        <p:txBody>
          <a:bodyPr/>
          <a:lstStyle/>
          <a:p>
            <a:r>
              <a:rPr lang="en-GB" sz="6000" dirty="0" err="1"/>
              <a:t>Ndotja</a:t>
            </a:r>
            <a:r>
              <a:rPr lang="en-GB" sz="6000" dirty="0"/>
              <a:t> </a:t>
            </a:r>
            <a:r>
              <a:rPr lang="en-GB" sz="6000" dirty="0" err="1"/>
              <a:t>natyrore</a:t>
            </a:r>
            <a:r>
              <a:rPr lang="en-GB" sz="6000" dirty="0"/>
              <a:t>: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F4903-B714-DDFB-DC3C-F85180A9019C}"/>
              </a:ext>
            </a:extLst>
          </p:cNvPr>
          <p:cNvSpPr txBox="1"/>
          <p:nvPr/>
        </p:nvSpPr>
        <p:spPr>
          <a:xfrm>
            <a:off x="277270" y="1168072"/>
            <a:ext cx="8601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mund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kontaminohet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natyrshem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kur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ndodhin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fenomene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caktuara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terheqin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filtrojne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elemente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kimike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natyrale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Ky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delegim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kimikateve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nga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natyra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rezulton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nje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perqendrim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ketyre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kimikateve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eshte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shume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larte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mbetet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pjellore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</a:t>
            </a:r>
          </a:p>
          <a:p>
            <a:pPr algn="ctr"/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Disa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nga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shembujt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ndotjes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natyrore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jane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shperthimet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vullkanike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zjarret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shirat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acide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leshojne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perqendrime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gazrave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demshem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atmosfere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Gjate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reshjes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acide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gazrat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toksike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precipitojne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me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pikat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ujit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perfundojne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filtrimin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tokes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Keto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toksina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shkaktojne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humbjen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pjellorise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cilesine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tokes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</a:t>
            </a:r>
            <a:endParaRPr lang="en-US" sz="1800" dirty="0">
              <a:solidFill>
                <a:schemeClr val="accent4">
                  <a:lumMod val="75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B51A2-4B32-1FFE-5B17-0379E4FF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43" y="3476396"/>
            <a:ext cx="1500098" cy="1500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01574A-A484-053B-7CA1-DBD14176C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25" y="3476396"/>
            <a:ext cx="1500098" cy="15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E810-9644-A411-D628-23093613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83" y="111333"/>
            <a:ext cx="8931624" cy="808966"/>
          </a:xfrm>
        </p:spPr>
        <p:txBody>
          <a:bodyPr/>
          <a:lstStyle/>
          <a:p>
            <a:r>
              <a:rPr lang="en-GB" sz="5400" dirty="0" err="1"/>
              <a:t>Shkaqet</a:t>
            </a:r>
            <a:r>
              <a:rPr lang="en-GB" sz="5400" dirty="0"/>
              <a:t> e </a:t>
            </a:r>
            <a:r>
              <a:rPr lang="en-GB" sz="5400" dirty="0" err="1"/>
              <a:t>ndotjes</a:t>
            </a:r>
            <a:r>
              <a:rPr lang="en-GB" sz="5400" dirty="0"/>
              <a:t> se </a:t>
            </a:r>
            <a:r>
              <a:rPr lang="en-GB" sz="5400" dirty="0" err="1"/>
              <a:t>tokes</a:t>
            </a:r>
            <a:r>
              <a:rPr lang="en-GB" sz="5400" dirty="0"/>
              <a:t>:</a:t>
            </a:r>
            <a:endParaRPr 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F4903-B714-DDFB-DC3C-F85180A9019C}"/>
              </a:ext>
            </a:extLst>
          </p:cNvPr>
          <p:cNvSpPr txBox="1"/>
          <p:nvPr/>
        </p:nvSpPr>
        <p:spPr>
          <a:xfrm>
            <a:off x="277270" y="1168072"/>
            <a:ext cx="86012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Kontakti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midis zones se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ndotur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asaj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ajrit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nuk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eshte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gjithmone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drejtperdrejte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Prandaj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burimi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kryesor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ndotjes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se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tokes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ndodh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kur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groposen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substancat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toksike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Keto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substanca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toksike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filtrohen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perfundojne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duke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ndotur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ujerat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nentokesore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perdorim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per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ujitur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pire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ne fund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demtojne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njerezit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nepermjet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zinxhirit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ushqimor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Kjo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eshte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per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shkak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se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njerezit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hane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cdo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lloj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shpendi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peshku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ndotur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</a:t>
            </a:r>
          </a:p>
          <a:p>
            <a:pPr algn="ctr"/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Një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arsye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tjetër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pse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toka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mund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ndotet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është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ruajtja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pasaktë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mbeturinave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Ka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shumë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pika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hedhjes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paligjshme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qëllimshme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ku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sasi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mëdha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mbeturinash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grumbullohen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sipërfaqe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ose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madje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edhe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varrosen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Kjo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akumulim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mbeturinave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mund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përfundojë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duke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dhënë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disa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rrjedhje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si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për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shkak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prishjeve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infrastrukturës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dobët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shkaktojë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dëme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strukturën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përbërjen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tokës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</a:t>
            </a:r>
          </a:p>
          <a:p>
            <a:pPr algn="ctr"/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Ka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disa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burime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ndotjes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por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ato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janë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pak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shpeshta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siç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janë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rrjedhjet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radioaktive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minierat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dhe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metalet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e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rënda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që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dalin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nga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gypi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trafikut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rrugor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24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10 Causes of Land Pollution - Its Not Just Our Ocean We Are Killing!">
            <a:extLst>
              <a:ext uri="{FF2B5EF4-FFF2-40B4-BE49-F238E27FC236}">
                <a16:creationId xmlns:a16="http://schemas.microsoft.com/office/drawing/2014/main" id="{686331CE-183C-0B9E-CBAB-FF91307E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93" y="234714"/>
            <a:ext cx="3675782" cy="23370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il Pollution – Causes, Effects and What To Do About It?">
            <a:extLst>
              <a:ext uri="{FF2B5EF4-FFF2-40B4-BE49-F238E27FC236}">
                <a16:creationId xmlns:a16="http://schemas.microsoft.com/office/drawing/2014/main" id="{7764577B-815E-04F8-052E-844D10C1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40" y="327339"/>
            <a:ext cx="4471402" cy="21091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The Harmful Effects Of Soil Pollution? - WorldAtlas">
            <a:extLst>
              <a:ext uri="{FF2B5EF4-FFF2-40B4-BE49-F238E27FC236}">
                <a16:creationId xmlns:a16="http://schemas.microsoft.com/office/drawing/2014/main" id="{89EB96C7-6F68-87D9-692C-7EAE8545B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09" y="2571750"/>
            <a:ext cx="3675782" cy="24394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1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63"/>
          <p:cNvSpPr txBox="1">
            <a:spLocks noGrp="1"/>
          </p:cNvSpPr>
          <p:nvPr>
            <p:ph type="title" idx="2"/>
          </p:nvPr>
        </p:nvSpPr>
        <p:spPr>
          <a:xfrm flipH="1">
            <a:off x="1995553" y="2281939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15" name="Google Shape;1415;p63"/>
          <p:cNvSpPr txBox="1">
            <a:spLocks noGrp="1"/>
          </p:cNvSpPr>
          <p:nvPr>
            <p:ph type="title"/>
          </p:nvPr>
        </p:nvSpPr>
        <p:spPr>
          <a:xfrm flipH="1">
            <a:off x="31849" y="781325"/>
            <a:ext cx="5902077" cy="1533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 err="1"/>
              <a:t>Semundjet</a:t>
            </a:r>
            <a:r>
              <a:rPr lang="en-GB" sz="4400" dirty="0"/>
              <a:t> </a:t>
            </a:r>
            <a:r>
              <a:rPr lang="en-GB" sz="4400" dirty="0" err="1"/>
              <a:t>qe</a:t>
            </a:r>
            <a:r>
              <a:rPr lang="en-GB" sz="4400" dirty="0"/>
              <a:t> </a:t>
            </a:r>
            <a:r>
              <a:rPr lang="en-GB" sz="4400" dirty="0" err="1"/>
              <a:t>shkaktohen</a:t>
            </a:r>
            <a:r>
              <a:rPr lang="en-GB" sz="4400" dirty="0"/>
              <a:t> </a:t>
            </a:r>
            <a:r>
              <a:rPr lang="en-GB" sz="4400" dirty="0" err="1"/>
              <a:t>nga</a:t>
            </a:r>
            <a:r>
              <a:rPr lang="en-GB" sz="4400" dirty="0"/>
              <a:t> </a:t>
            </a:r>
            <a:r>
              <a:rPr lang="en-GB" sz="4400" dirty="0" err="1"/>
              <a:t>ndotja</a:t>
            </a:r>
            <a:endParaRPr sz="4400" dirty="0"/>
          </a:p>
        </p:txBody>
      </p:sp>
      <p:sp>
        <p:nvSpPr>
          <p:cNvPr id="1417" name="Google Shape;1417;p63"/>
          <p:cNvSpPr/>
          <p:nvPr/>
        </p:nvSpPr>
        <p:spPr>
          <a:xfrm>
            <a:off x="4738229" y="4020821"/>
            <a:ext cx="703726" cy="679306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3"/>
          <p:cNvSpPr/>
          <p:nvPr/>
        </p:nvSpPr>
        <p:spPr>
          <a:xfrm>
            <a:off x="7275936" y="4242436"/>
            <a:ext cx="570524" cy="422645"/>
          </a:xfrm>
          <a:custGeom>
            <a:avLst/>
            <a:gdLst/>
            <a:ahLst/>
            <a:cxnLst/>
            <a:rect l="l" t="t" r="r" b="b"/>
            <a:pathLst>
              <a:path w="27288" h="20215" extrusionOk="0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3"/>
          <p:cNvSpPr/>
          <p:nvPr/>
        </p:nvSpPr>
        <p:spPr>
          <a:xfrm>
            <a:off x="5492120" y="4145483"/>
            <a:ext cx="933164" cy="585849"/>
          </a:xfrm>
          <a:custGeom>
            <a:avLst/>
            <a:gdLst/>
            <a:ahLst/>
            <a:cxnLst/>
            <a:rect l="l" t="t" r="r" b="b"/>
            <a:pathLst>
              <a:path w="44633" h="28021" extrusionOk="0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63"/>
          <p:cNvSpPr/>
          <p:nvPr/>
        </p:nvSpPr>
        <p:spPr>
          <a:xfrm>
            <a:off x="7924260" y="4167103"/>
            <a:ext cx="569813" cy="463812"/>
          </a:xfrm>
          <a:custGeom>
            <a:avLst/>
            <a:gdLst/>
            <a:ahLst/>
            <a:cxnLst/>
            <a:rect l="l" t="t" r="r" b="b"/>
            <a:pathLst>
              <a:path w="27254" h="22184" extrusionOk="0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63"/>
          <p:cNvSpPr/>
          <p:nvPr/>
        </p:nvSpPr>
        <p:spPr>
          <a:xfrm>
            <a:off x="6581473" y="3827626"/>
            <a:ext cx="972220" cy="822982"/>
          </a:xfrm>
          <a:custGeom>
            <a:avLst/>
            <a:gdLst/>
            <a:ahLst/>
            <a:cxnLst/>
            <a:rect l="l" t="t" r="r" b="b"/>
            <a:pathLst>
              <a:path w="46501" h="39363" extrusionOk="0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63"/>
          <p:cNvSpPr/>
          <p:nvPr/>
        </p:nvSpPr>
        <p:spPr>
          <a:xfrm>
            <a:off x="5663695" y="4086207"/>
            <a:ext cx="182752" cy="209242"/>
          </a:xfrm>
          <a:custGeom>
            <a:avLst/>
            <a:gdLst/>
            <a:ahLst/>
            <a:cxnLst/>
            <a:rect l="l" t="t" r="r" b="b"/>
            <a:pathLst>
              <a:path w="8741" h="10008" extrusionOk="0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63"/>
          <p:cNvSpPr/>
          <p:nvPr/>
        </p:nvSpPr>
        <p:spPr>
          <a:xfrm>
            <a:off x="7063536" y="4282690"/>
            <a:ext cx="670943" cy="497975"/>
          </a:xfrm>
          <a:custGeom>
            <a:avLst/>
            <a:gdLst/>
            <a:ahLst/>
            <a:cxnLst/>
            <a:rect l="l" t="t" r="r" b="b"/>
            <a:pathLst>
              <a:path w="32091" h="23818" extrusionOk="0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4" name="Google Shape;1424;p63"/>
          <p:cNvSpPr/>
          <p:nvPr/>
        </p:nvSpPr>
        <p:spPr>
          <a:xfrm>
            <a:off x="7780293" y="4388006"/>
            <a:ext cx="791600" cy="392664"/>
          </a:xfrm>
          <a:custGeom>
            <a:avLst/>
            <a:gdLst/>
            <a:ahLst/>
            <a:cxnLst/>
            <a:rect l="l" t="t" r="r" b="b"/>
            <a:pathLst>
              <a:path w="37862" h="18781" extrusionOk="0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63"/>
          <p:cNvSpPr/>
          <p:nvPr/>
        </p:nvSpPr>
        <p:spPr>
          <a:xfrm>
            <a:off x="5700934" y="4316165"/>
            <a:ext cx="569792" cy="464502"/>
          </a:xfrm>
          <a:custGeom>
            <a:avLst/>
            <a:gdLst/>
            <a:ahLst/>
            <a:cxnLst/>
            <a:rect l="l" t="t" r="r" b="b"/>
            <a:pathLst>
              <a:path w="27253" h="22217" extrusionOk="0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6" name="Google Shape;1426;p63"/>
          <p:cNvSpPr/>
          <p:nvPr/>
        </p:nvSpPr>
        <p:spPr>
          <a:xfrm>
            <a:off x="4689914" y="3927684"/>
            <a:ext cx="971530" cy="852963"/>
          </a:xfrm>
          <a:custGeom>
            <a:avLst/>
            <a:gdLst/>
            <a:ahLst/>
            <a:cxnLst/>
            <a:rect l="l" t="t" r="r" b="b"/>
            <a:pathLst>
              <a:path w="46468" h="40797" extrusionOk="0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7" name="Google Shape;1427;p63"/>
          <p:cNvSpPr/>
          <p:nvPr/>
        </p:nvSpPr>
        <p:spPr>
          <a:xfrm>
            <a:off x="6206409" y="1251914"/>
            <a:ext cx="868999" cy="2895542"/>
          </a:xfrm>
          <a:custGeom>
            <a:avLst/>
            <a:gdLst/>
            <a:ahLst/>
            <a:cxnLst/>
            <a:rect l="l" t="t" r="r" b="b"/>
            <a:pathLst>
              <a:path w="41564" h="138493" extrusionOk="0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63"/>
          <p:cNvSpPr/>
          <p:nvPr/>
        </p:nvSpPr>
        <p:spPr>
          <a:xfrm>
            <a:off x="6325609" y="4101350"/>
            <a:ext cx="703726" cy="679306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" name="Google Shape;1415;p63">
            <a:extLst>
              <a:ext uri="{FF2B5EF4-FFF2-40B4-BE49-F238E27FC236}">
                <a16:creationId xmlns:a16="http://schemas.microsoft.com/office/drawing/2014/main" id="{164EECCD-BDF7-4691-B105-C489D05B673C}"/>
              </a:ext>
            </a:extLst>
          </p:cNvPr>
          <p:cNvSpPr txBox="1">
            <a:spLocks/>
          </p:cNvSpPr>
          <p:nvPr/>
        </p:nvSpPr>
        <p:spPr>
          <a:xfrm flipH="1">
            <a:off x="161870" y="3363576"/>
            <a:ext cx="4805892" cy="112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5000" b="0" i="0" u="none" strike="noStrike" cap="none">
                <a:solidFill>
                  <a:schemeClr val="accent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-GB" sz="4400" dirty="0">
                <a:solidFill>
                  <a:schemeClr val="accent4">
                    <a:lumMod val="75000"/>
                  </a:schemeClr>
                </a:solidFill>
                <a:latin typeface="HP Simplified" panose="020B0604020204020204" pitchFamily="34" charset="0"/>
              </a:rPr>
              <a:t>Nga </a:t>
            </a:r>
            <a:r>
              <a:rPr lang="en-GB" sz="4400" dirty="0" err="1">
                <a:solidFill>
                  <a:schemeClr val="accent4">
                    <a:lumMod val="75000"/>
                  </a:schemeClr>
                </a:solidFill>
                <a:latin typeface="HP Simplified" panose="020B0604020204020204" pitchFamily="34" charset="0"/>
              </a:rPr>
              <a:t>Arba</a:t>
            </a:r>
            <a:r>
              <a:rPr lang="en-GB" sz="4400" dirty="0">
                <a:solidFill>
                  <a:schemeClr val="accent4">
                    <a:lumMod val="75000"/>
                  </a:schemeClr>
                </a:solidFill>
                <a:latin typeface="HP Simplified" panose="020B0604020204020204" pitchFamily="34" charset="0"/>
              </a:rPr>
              <a:t> Sina</a:t>
            </a:r>
          </a:p>
        </p:txBody>
      </p:sp>
    </p:spTree>
    <p:extLst>
      <p:ext uri="{BB962C8B-B14F-4D97-AF65-F5344CB8AC3E}">
        <p14:creationId xmlns:p14="http://schemas.microsoft.com/office/powerpoint/2010/main" val="4210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4" grpId="0"/>
      <p:bldP spid="1415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83"/>
          <p:cNvSpPr/>
          <p:nvPr/>
        </p:nvSpPr>
        <p:spPr>
          <a:xfrm>
            <a:off x="2747250" y="1500530"/>
            <a:ext cx="3588843" cy="3228763"/>
          </a:xfrm>
          <a:custGeom>
            <a:avLst/>
            <a:gdLst/>
            <a:ahLst/>
            <a:cxnLst/>
            <a:rect l="l" t="t" r="r" b="b"/>
            <a:pathLst>
              <a:path w="231389" h="208173" extrusionOk="0">
                <a:moveTo>
                  <a:pt x="143799" y="0"/>
                </a:moveTo>
                <a:cubicBezTo>
                  <a:pt x="135290" y="0"/>
                  <a:pt x="126059" y="2130"/>
                  <a:pt x="114356" y="5659"/>
                </a:cubicBezTo>
                <a:cubicBezTo>
                  <a:pt x="109975" y="6981"/>
                  <a:pt x="105469" y="7481"/>
                  <a:pt x="100882" y="7481"/>
                </a:cubicBezTo>
                <a:cubicBezTo>
                  <a:pt x="86581" y="7481"/>
                  <a:pt x="71481" y="2621"/>
                  <a:pt x="56839" y="2621"/>
                </a:cubicBezTo>
                <a:cubicBezTo>
                  <a:pt x="46533" y="2621"/>
                  <a:pt x="36454" y="5029"/>
                  <a:pt x="27041" y="13232"/>
                </a:cubicBezTo>
                <a:cubicBezTo>
                  <a:pt x="1" y="36868"/>
                  <a:pt x="5279" y="91101"/>
                  <a:pt x="24861" y="114202"/>
                </a:cubicBezTo>
                <a:cubicBezTo>
                  <a:pt x="44481" y="137264"/>
                  <a:pt x="21227" y="178073"/>
                  <a:pt x="47655" y="198534"/>
                </a:cubicBezTo>
                <a:cubicBezTo>
                  <a:pt x="56295" y="205224"/>
                  <a:pt x="66296" y="208173"/>
                  <a:pt x="76582" y="208173"/>
                </a:cubicBezTo>
                <a:cubicBezTo>
                  <a:pt x="97757" y="208173"/>
                  <a:pt x="120136" y="195672"/>
                  <a:pt x="134321" y="177575"/>
                </a:cubicBezTo>
                <a:cubicBezTo>
                  <a:pt x="155356" y="150650"/>
                  <a:pt x="212725" y="159255"/>
                  <a:pt x="222057" y="130571"/>
                </a:cubicBezTo>
                <a:cubicBezTo>
                  <a:pt x="231389" y="101886"/>
                  <a:pt x="222019" y="49642"/>
                  <a:pt x="190963" y="23253"/>
                </a:cubicBezTo>
                <a:cubicBezTo>
                  <a:pt x="171258" y="6463"/>
                  <a:pt x="158622" y="0"/>
                  <a:pt x="14379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8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SEMUNDJE TE MUSHKERIVE</a:t>
            </a:r>
            <a:endParaRPr dirty="0"/>
          </a:p>
        </p:txBody>
      </p:sp>
      <p:grpSp>
        <p:nvGrpSpPr>
          <p:cNvPr id="2423" name="Google Shape;2423;p83"/>
          <p:cNvGrpSpPr/>
          <p:nvPr/>
        </p:nvGrpSpPr>
        <p:grpSpPr>
          <a:xfrm>
            <a:off x="4302816" y="1443574"/>
            <a:ext cx="538631" cy="909382"/>
            <a:chOff x="4302816" y="1443574"/>
            <a:chExt cx="538631" cy="909382"/>
          </a:xfrm>
        </p:grpSpPr>
        <p:sp>
          <p:nvSpPr>
            <p:cNvPr id="2424" name="Google Shape;2424;p83"/>
            <p:cNvSpPr/>
            <p:nvPr/>
          </p:nvSpPr>
          <p:spPr>
            <a:xfrm>
              <a:off x="4302816" y="1443574"/>
              <a:ext cx="538631" cy="909382"/>
            </a:xfrm>
            <a:custGeom>
              <a:avLst/>
              <a:gdLst/>
              <a:ahLst/>
              <a:cxnLst/>
              <a:rect l="l" t="t" r="r" b="b"/>
              <a:pathLst>
                <a:path w="34728" h="58632" extrusionOk="0">
                  <a:moveTo>
                    <a:pt x="17364" y="1"/>
                  </a:moveTo>
                  <a:cubicBezTo>
                    <a:pt x="14304" y="1"/>
                    <a:pt x="11780" y="2219"/>
                    <a:pt x="11780" y="2219"/>
                  </a:cubicBezTo>
                  <a:cubicBezTo>
                    <a:pt x="11780" y="2219"/>
                    <a:pt x="12583" y="19736"/>
                    <a:pt x="12583" y="25472"/>
                  </a:cubicBezTo>
                  <a:cubicBezTo>
                    <a:pt x="12583" y="31209"/>
                    <a:pt x="12889" y="36296"/>
                    <a:pt x="8108" y="40924"/>
                  </a:cubicBezTo>
                  <a:cubicBezTo>
                    <a:pt x="5546" y="43448"/>
                    <a:pt x="2830" y="45858"/>
                    <a:pt x="0" y="48114"/>
                  </a:cubicBezTo>
                  <a:cubicBezTo>
                    <a:pt x="0" y="48114"/>
                    <a:pt x="0" y="55113"/>
                    <a:pt x="3825" y="58632"/>
                  </a:cubicBezTo>
                  <a:cubicBezTo>
                    <a:pt x="3825" y="58632"/>
                    <a:pt x="7649" y="54807"/>
                    <a:pt x="10977" y="51939"/>
                  </a:cubicBezTo>
                  <a:cubicBezTo>
                    <a:pt x="14343" y="49070"/>
                    <a:pt x="15758" y="47770"/>
                    <a:pt x="17364" y="47770"/>
                  </a:cubicBezTo>
                  <a:cubicBezTo>
                    <a:pt x="18932" y="47770"/>
                    <a:pt x="20385" y="49070"/>
                    <a:pt x="23713" y="51939"/>
                  </a:cubicBezTo>
                  <a:cubicBezTo>
                    <a:pt x="27078" y="54807"/>
                    <a:pt x="30903" y="58632"/>
                    <a:pt x="30903" y="58632"/>
                  </a:cubicBezTo>
                  <a:cubicBezTo>
                    <a:pt x="34728" y="55113"/>
                    <a:pt x="34728" y="48114"/>
                    <a:pt x="34728" y="48114"/>
                  </a:cubicBezTo>
                  <a:cubicBezTo>
                    <a:pt x="31897" y="45858"/>
                    <a:pt x="29182" y="43448"/>
                    <a:pt x="26619" y="40924"/>
                  </a:cubicBezTo>
                  <a:cubicBezTo>
                    <a:pt x="21839" y="36296"/>
                    <a:pt x="22145" y="31209"/>
                    <a:pt x="22145" y="25472"/>
                  </a:cubicBezTo>
                  <a:cubicBezTo>
                    <a:pt x="22145" y="19736"/>
                    <a:pt x="22948" y="2219"/>
                    <a:pt x="22948" y="2219"/>
                  </a:cubicBezTo>
                  <a:cubicBezTo>
                    <a:pt x="22948" y="2219"/>
                    <a:pt x="20385" y="1"/>
                    <a:pt x="17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3"/>
            <p:cNvSpPr/>
            <p:nvPr/>
          </p:nvSpPr>
          <p:spPr>
            <a:xfrm>
              <a:off x="4455278" y="2048098"/>
              <a:ext cx="85429" cy="147128"/>
            </a:xfrm>
            <a:custGeom>
              <a:avLst/>
              <a:gdLst/>
              <a:ahLst/>
              <a:cxnLst/>
              <a:rect l="l" t="t" r="r" b="b"/>
              <a:pathLst>
                <a:path w="5508" h="9486" fill="none" extrusionOk="0">
                  <a:moveTo>
                    <a:pt x="0" y="0"/>
                  </a:moveTo>
                  <a:cubicBezTo>
                    <a:pt x="3060" y="2257"/>
                    <a:pt x="5049" y="5699"/>
                    <a:pt x="5508" y="9485"/>
                  </a:cubicBezTo>
                </a:path>
              </a:pathLst>
            </a:custGeom>
            <a:noFill/>
            <a:ln w="23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3"/>
            <p:cNvSpPr/>
            <p:nvPr/>
          </p:nvSpPr>
          <p:spPr>
            <a:xfrm>
              <a:off x="4399514" y="2106234"/>
              <a:ext cx="73564" cy="142971"/>
            </a:xfrm>
            <a:custGeom>
              <a:avLst/>
              <a:gdLst/>
              <a:ahLst/>
              <a:cxnLst/>
              <a:rect l="l" t="t" r="r" b="b"/>
              <a:pathLst>
                <a:path w="4743" h="9218" fill="none" extrusionOk="0">
                  <a:moveTo>
                    <a:pt x="0" y="0"/>
                  </a:moveTo>
                  <a:cubicBezTo>
                    <a:pt x="0" y="0"/>
                    <a:pt x="3328" y="2831"/>
                    <a:pt x="4743" y="9218"/>
                  </a:cubicBezTo>
                </a:path>
              </a:pathLst>
            </a:custGeom>
            <a:noFill/>
            <a:ln w="23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3"/>
            <p:cNvSpPr/>
            <p:nvPr/>
          </p:nvSpPr>
          <p:spPr>
            <a:xfrm>
              <a:off x="4603582" y="2048098"/>
              <a:ext cx="84855" cy="147128"/>
            </a:xfrm>
            <a:custGeom>
              <a:avLst/>
              <a:gdLst/>
              <a:ahLst/>
              <a:cxnLst/>
              <a:rect l="l" t="t" r="r" b="b"/>
              <a:pathLst>
                <a:path w="5471" h="9486" fill="none" extrusionOk="0">
                  <a:moveTo>
                    <a:pt x="5470" y="0"/>
                  </a:moveTo>
                  <a:cubicBezTo>
                    <a:pt x="2410" y="2257"/>
                    <a:pt x="422" y="5699"/>
                    <a:pt x="1" y="9485"/>
                  </a:cubicBezTo>
                </a:path>
              </a:pathLst>
            </a:custGeom>
            <a:noFill/>
            <a:ln w="23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3"/>
            <p:cNvSpPr/>
            <p:nvPr/>
          </p:nvSpPr>
          <p:spPr>
            <a:xfrm>
              <a:off x="4671227" y="2106234"/>
              <a:ext cx="73564" cy="142971"/>
            </a:xfrm>
            <a:custGeom>
              <a:avLst/>
              <a:gdLst/>
              <a:ahLst/>
              <a:cxnLst/>
              <a:rect l="l" t="t" r="r" b="b"/>
              <a:pathLst>
                <a:path w="4743" h="9218" fill="none" extrusionOk="0">
                  <a:moveTo>
                    <a:pt x="4743" y="0"/>
                  </a:moveTo>
                  <a:cubicBezTo>
                    <a:pt x="4743" y="0"/>
                    <a:pt x="1415" y="2831"/>
                    <a:pt x="0" y="9218"/>
                  </a:cubicBezTo>
                </a:path>
              </a:pathLst>
            </a:custGeom>
            <a:noFill/>
            <a:ln w="23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3"/>
            <p:cNvSpPr/>
            <p:nvPr/>
          </p:nvSpPr>
          <p:spPr>
            <a:xfrm>
              <a:off x="4487914" y="1500532"/>
              <a:ext cx="167880" cy="35595"/>
            </a:xfrm>
            <a:custGeom>
              <a:avLst/>
              <a:gdLst/>
              <a:ahLst/>
              <a:cxnLst/>
              <a:rect l="l" t="t" r="r" b="b"/>
              <a:pathLst>
                <a:path w="10824" h="2295" fill="none" extrusionOk="0">
                  <a:moveTo>
                    <a:pt x="0" y="2295"/>
                  </a:moveTo>
                  <a:cubicBezTo>
                    <a:pt x="0" y="2295"/>
                    <a:pt x="5813" y="0"/>
                    <a:pt x="10824" y="2295"/>
                  </a:cubicBezTo>
                </a:path>
              </a:pathLst>
            </a:custGeom>
            <a:noFill/>
            <a:ln w="23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3"/>
            <p:cNvSpPr/>
            <p:nvPr/>
          </p:nvSpPr>
          <p:spPr>
            <a:xfrm>
              <a:off x="4487914" y="1596640"/>
              <a:ext cx="167880" cy="35595"/>
            </a:xfrm>
            <a:custGeom>
              <a:avLst/>
              <a:gdLst/>
              <a:ahLst/>
              <a:cxnLst/>
              <a:rect l="l" t="t" r="r" b="b"/>
              <a:pathLst>
                <a:path w="10824" h="2295" fill="none" extrusionOk="0">
                  <a:moveTo>
                    <a:pt x="0" y="2295"/>
                  </a:moveTo>
                  <a:cubicBezTo>
                    <a:pt x="0" y="2295"/>
                    <a:pt x="5813" y="0"/>
                    <a:pt x="10824" y="2295"/>
                  </a:cubicBezTo>
                </a:path>
              </a:pathLst>
            </a:custGeom>
            <a:noFill/>
            <a:ln w="23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3"/>
            <p:cNvSpPr/>
            <p:nvPr/>
          </p:nvSpPr>
          <p:spPr>
            <a:xfrm>
              <a:off x="4487914" y="1693927"/>
              <a:ext cx="167880" cy="35611"/>
            </a:xfrm>
            <a:custGeom>
              <a:avLst/>
              <a:gdLst/>
              <a:ahLst/>
              <a:cxnLst/>
              <a:rect l="l" t="t" r="r" b="b"/>
              <a:pathLst>
                <a:path w="10824" h="2296" fill="none" extrusionOk="0">
                  <a:moveTo>
                    <a:pt x="0" y="2295"/>
                  </a:moveTo>
                  <a:cubicBezTo>
                    <a:pt x="0" y="2295"/>
                    <a:pt x="5813" y="0"/>
                    <a:pt x="10824" y="2295"/>
                  </a:cubicBezTo>
                </a:path>
              </a:pathLst>
            </a:custGeom>
            <a:noFill/>
            <a:ln w="23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3"/>
            <p:cNvSpPr/>
            <p:nvPr/>
          </p:nvSpPr>
          <p:spPr>
            <a:xfrm>
              <a:off x="4487914" y="1792998"/>
              <a:ext cx="167880" cy="35611"/>
            </a:xfrm>
            <a:custGeom>
              <a:avLst/>
              <a:gdLst/>
              <a:ahLst/>
              <a:cxnLst/>
              <a:rect l="l" t="t" r="r" b="b"/>
              <a:pathLst>
                <a:path w="10824" h="2296" fill="none" extrusionOk="0">
                  <a:moveTo>
                    <a:pt x="0" y="2295"/>
                  </a:moveTo>
                  <a:cubicBezTo>
                    <a:pt x="0" y="2295"/>
                    <a:pt x="5813" y="0"/>
                    <a:pt x="10824" y="2295"/>
                  </a:cubicBezTo>
                </a:path>
              </a:pathLst>
            </a:custGeom>
            <a:noFill/>
            <a:ln w="23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3"/>
            <p:cNvSpPr/>
            <p:nvPr/>
          </p:nvSpPr>
          <p:spPr>
            <a:xfrm>
              <a:off x="4487914" y="1911055"/>
              <a:ext cx="167880" cy="35611"/>
            </a:xfrm>
            <a:custGeom>
              <a:avLst/>
              <a:gdLst/>
              <a:ahLst/>
              <a:cxnLst/>
              <a:rect l="l" t="t" r="r" b="b"/>
              <a:pathLst>
                <a:path w="10824" h="2296" fill="none" extrusionOk="0">
                  <a:moveTo>
                    <a:pt x="0" y="2295"/>
                  </a:moveTo>
                  <a:cubicBezTo>
                    <a:pt x="0" y="2295"/>
                    <a:pt x="5813" y="0"/>
                    <a:pt x="10824" y="2295"/>
                  </a:cubicBezTo>
                </a:path>
              </a:pathLst>
            </a:custGeom>
            <a:noFill/>
            <a:ln w="23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4" name="Google Shape;2434;p83"/>
          <p:cNvGrpSpPr/>
          <p:nvPr/>
        </p:nvGrpSpPr>
        <p:grpSpPr>
          <a:xfrm>
            <a:off x="4616641" y="1856812"/>
            <a:ext cx="1250463" cy="1942802"/>
            <a:chOff x="4616641" y="1856812"/>
            <a:chExt cx="1250463" cy="1942802"/>
          </a:xfrm>
        </p:grpSpPr>
        <p:sp>
          <p:nvSpPr>
            <p:cNvPr id="2435" name="Google Shape;2435;p83"/>
            <p:cNvSpPr/>
            <p:nvPr/>
          </p:nvSpPr>
          <p:spPr>
            <a:xfrm>
              <a:off x="4616641" y="2820275"/>
              <a:ext cx="1250463" cy="979339"/>
            </a:xfrm>
            <a:custGeom>
              <a:avLst/>
              <a:gdLst/>
              <a:ahLst/>
              <a:cxnLst/>
              <a:rect l="l" t="t" r="r" b="b"/>
              <a:pathLst>
                <a:path w="80623" h="56552" extrusionOk="0">
                  <a:moveTo>
                    <a:pt x="33906" y="0"/>
                  </a:moveTo>
                  <a:cubicBezTo>
                    <a:pt x="17770" y="0"/>
                    <a:pt x="2822" y="3740"/>
                    <a:pt x="1913" y="10342"/>
                  </a:cubicBezTo>
                  <a:cubicBezTo>
                    <a:pt x="0" y="24187"/>
                    <a:pt x="3672" y="46829"/>
                    <a:pt x="20538" y="48741"/>
                  </a:cubicBezTo>
                  <a:cubicBezTo>
                    <a:pt x="37443" y="50653"/>
                    <a:pt x="40312" y="54631"/>
                    <a:pt x="50829" y="56237"/>
                  </a:cubicBezTo>
                  <a:cubicBezTo>
                    <a:pt x="52210" y="56448"/>
                    <a:pt x="53571" y="56552"/>
                    <a:pt x="54906" y="56552"/>
                  </a:cubicBezTo>
                  <a:cubicBezTo>
                    <a:pt x="63740" y="56552"/>
                    <a:pt x="71403" y="52021"/>
                    <a:pt x="75689" y="44113"/>
                  </a:cubicBezTo>
                  <a:cubicBezTo>
                    <a:pt x="80623" y="35049"/>
                    <a:pt x="75651" y="18641"/>
                    <a:pt x="74389" y="14817"/>
                  </a:cubicBezTo>
                  <a:cubicBezTo>
                    <a:pt x="70939" y="4547"/>
                    <a:pt x="51700" y="0"/>
                    <a:pt x="339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3"/>
            <p:cNvSpPr/>
            <p:nvPr/>
          </p:nvSpPr>
          <p:spPr>
            <a:xfrm>
              <a:off x="4626725" y="1856812"/>
              <a:ext cx="1178698" cy="1494993"/>
            </a:xfrm>
            <a:custGeom>
              <a:avLst/>
              <a:gdLst/>
              <a:ahLst/>
              <a:cxnLst/>
              <a:rect l="l" t="t" r="r" b="b"/>
              <a:pathLst>
                <a:path w="75996" h="96389" extrusionOk="0">
                  <a:moveTo>
                    <a:pt x="24426" y="1"/>
                  </a:moveTo>
                  <a:cubicBezTo>
                    <a:pt x="19264" y="1"/>
                    <a:pt x="14209" y="2817"/>
                    <a:pt x="11474" y="6978"/>
                  </a:cubicBezTo>
                  <a:cubicBezTo>
                    <a:pt x="4628" y="17343"/>
                    <a:pt x="6847" y="35050"/>
                    <a:pt x="5164" y="43312"/>
                  </a:cubicBezTo>
                  <a:cubicBezTo>
                    <a:pt x="3481" y="51611"/>
                    <a:pt x="1" y="62282"/>
                    <a:pt x="1263" y="72493"/>
                  </a:cubicBezTo>
                  <a:cubicBezTo>
                    <a:pt x="2487" y="82667"/>
                    <a:pt x="9868" y="86185"/>
                    <a:pt x="22757" y="88595"/>
                  </a:cubicBezTo>
                  <a:cubicBezTo>
                    <a:pt x="35165" y="90871"/>
                    <a:pt x="41230" y="96388"/>
                    <a:pt x="50457" y="96388"/>
                  </a:cubicBezTo>
                  <a:cubicBezTo>
                    <a:pt x="50843" y="96388"/>
                    <a:pt x="51235" y="96379"/>
                    <a:pt x="51633" y="96359"/>
                  </a:cubicBezTo>
                  <a:cubicBezTo>
                    <a:pt x="61500" y="95900"/>
                    <a:pt x="67390" y="91272"/>
                    <a:pt x="71712" y="84082"/>
                  </a:cubicBezTo>
                  <a:cubicBezTo>
                    <a:pt x="75995" y="76930"/>
                    <a:pt x="73127" y="63047"/>
                    <a:pt x="68652" y="55091"/>
                  </a:cubicBezTo>
                  <a:cubicBezTo>
                    <a:pt x="64216" y="47136"/>
                    <a:pt x="58938" y="40902"/>
                    <a:pt x="54654" y="31991"/>
                  </a:cubicBezTo>
                  <a:cubicBezTo>
                    <a:pt x="50332" y="23041"/>
                    <a:pt x="40618" y="9846"/>
                    <a:pt x="33466" y="3459"/>
                  </a:cubicBezTo>
                  <a:cubicBezTo>
                    <a:pt x="30746" y="1043"/>
                    <a:pt x="27566" y="1"/>
                    <a:pt x="24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3"/>
            <p:cNvSpPr/>
            <p:nvPr/>
          </p:nvSpPr>
          <p:spPr>
            <a:xfrm>
              <a:off x="4712146" y="2491257"/>
              <a:ext cx="912950" cy="285927"/>
            </a:xfrm>
            <a:custGeom>
              <a:avLst/>
              <a:gdLst/>
              <a:ahLst/>
              <a:cxnLst/>
              <a:rect l="l" t="t" r="r" b="b"/>
              <a:pathLst>
                <a:path w="58862" h="18435" fill="none" extrusionOk="0">
                  <a:moveTo>
                    <a:pt x="57179" y="4666"/>
                  </a:moveTo>
                  <a:cubicBezTo>
                    <a:pt x="57179" y="4666"/>
                    <a:pt x="58862" y="15298"/>
                    <a:pt x="47082" y="17096"/>
                  </a:cubicBezTo>
                  <a:cubicBezTo>
                    <a:pt x="37979" y="18435"/>
                    <a:pt x="24746" y="11856"/>
                    <a:pt x="14381" y="10862"/>
                  </a:cubicBezTo>
                  <a:cubicBezTo>
                    <a:pt x="4055" y="9868"/>
                    <a:pt x="766" y="5087"/>
                    <a:pt x="1" y="0"/>
                  </a:cubicBezTo>
                </a:path>
              </a:pathLst>
            </a:custGeom>
            <a:noFill/>
            <a:ln w="23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8" name="Google Shape;2438;p83"/>
          <p:cNvGrpSpPr/>
          <p:nvPr/>
        </p:nvGrpSpPr>
        <p:grpSpPr>
          <a:xfrm>
            <a:off x="3276500" y="1856812"/>
            <a:ext cx="1251068" cy="1942802"/>
            <a:chOff x="3276500" y="1856812"/>
            <a:chExt cx="1251068" cy="1942802"/>
          </a:xfrm>
        </p:grpSpPr>
        <p:sp>
          <p:nvSpPr>
            <p:cNvPr id="2439" name="Google Shape;2439;p83"/>
            <p:cNvSpPr/>
            <p:nvPr/>
          </p:nvSpPr>
          <p:spPr>
            <a:xfrm>
              <a:off x="3276500" y="2820275"/>
              <a:ext cx="1251068" cy="979339"/>
            </a:xfrm>
            <a:custGeom>
              <a:avLst/>
              <a:gdLst/>
              <a:ahLst/>
              <a:cxnLst/>
              <a:rect l="l" t="t" r="r" b="b"/>
              <a:pathLst>
                <a:path w="80662" h="56552" extrusionOk="0">
                  <a:moveTo>
                    <a:pt x="46755" y="0"/>
                  </a:moveTo>
                  <a:cubicBezTo>
                    <a:pt x="28961" y="0"/>
                    <a:pt x="9723" y="4547"/>
                    <a:pt x="6273" y="14817"/>
                  </a:cubicBezTo>
                  <a:cubicBezTo>
                    <a:pt x="4973" y="18641"/>
                    <a:pt x="1" y="35049"/>
                    <a:pt x="4973" y="44113"/>
                  </a:cubicBezTo>
                  <a:cubicBezTo>
                    <a:pt x="9259" y="52021"/>
                    <a:pt x="16922" y="56552"/>
                    <a:pt x="25756" y="56552"/>
                  </a:cubicBezTo>
                  <a:cubicBezTo>
                    <a:pt x="27090" y="56552"/>
                    <a:pt x="28452" y="56448"/>
                    <a:pt x="29833" y="56237"/>
                  </a:cubicBezTo>
                  <a:cubicBezTo>
                    <a:pt x="40350" y="54631"/>
                    <a:pt x="43219" y="50653"/>
                    <a:pt x="60085" y="48741"/>
                  </a:cubicBezTo>
                  <a:cubicBezTo>
                    <a:pt x="76990" y="46829"/>
                    <a:pt x="80661" y="24187"/>
                    <a:pt x="78749" y="10342"/>
                  </a:cubicBezTo>
                  <a:cubicBezTo>
                    <a:pt x="77840" y="3740"/>
                    <a:pt x="62891" y="0"/>
                    <a:pt x="46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3"/>
            <p:cNvSpPr/>
            <p:nvPr/>
          </p:nvSpPr>
          <p:spPr>
            <a:xfrm>
              <a:off x="3338784" y="1856812"/>
              <a:ext cx="1178109" cy="1495521"/>
            </a:xfrm>
            <a:custGeom>
              <a:avLst/>
              <a:gdLst/>
              <a:ahLst/>
              <a:cxnLst/>
              <a:rect l="l" t="t" r="r" b="b"/>
              <a:pathLst>
                <a:path w="75958" h="96423" extrusionOk="0">
                  <a:moveTo>
                    <a:pt x="51532" y="1"/>
                  </a:moveTo>
                  <a:cubicBezTo>
                    <a:pt x="48391" y="1"/>
                    <a:pt x="45212" y="1043"/>
                    <a:pt x="42492" y="3459"/>
                  </a:cubicBezTo>
                  <a:cubicBezTo>
                    <a:pt x="35340" y="9846"/>
                    <a:pt x="25664" y="23079"/>
                    <a:pt x="21342" y="31991"/>
                  </a:cubicBezTo>
                  <a:cubicBezTo>
                    <a:pt x="17058" y="40864"/>
                    <a:pt x="11780" y="47136"/>
                    <a:pt x="7306" y="55130"/>
                  </a:cubicBezTo>
                  <a:cubicBezTo>
                    <a:pt x="2831" y="63123"/>
                    <a:pt x="1" y="76930"/>
                    <a:pt x="4284" y="84120"/>
                  </a:cubicBezTo>
                  <a:cubicBezTo>
                    <a:pt x="8606" y="91272"/>
                    <a:pt x="14496" y="95900"/>
                    <a:pt x="24363" y="96397"/>
                  </a:cubicBezTo>
                  <a:cubicBezTo>
                    <a:pt x="24731" y="96414"/>
                    <a:pt x="25093" y="96422"/>
                    <a:pt x="25450" y="96422"/>
                  </a:cubicBezTo>
                  <a:cubicBezTo>
                    <a:pt x="34693" y="96422"/>
                    <a:pt x="40792" y="90878"/>
                    <a:pt x="53201" y="88595"/>
                  </a:cubicBezTo>
                  <a:cubicBezTo>
                    <a:pt x="66128" y="86185"/>
                    <a:pt x="73471" y="82667"/>
                    <a:pt x="74733" y="72493"/>
                  </a:cubicBezTo>
                  <a:cubicBezTo>
                    <a:pt x="75957" y="62282"/>
                    <a:pt x="72477" y="51611"/>
                    <a:pt x="70794" y="43312"/>
                  </a:cubicBezTo>
                  <a:cubicBezTo>
                    <a:pt x="69111" y="35050"/>
                    <a:pt x="71329" y="17343"/>
                    <a:pt x="64483" y="6978"/>
                  </a:cubicBezTo>
                  <a:cubicBezTo>
                    <a:pt x="61749" y="2817"/>
                    <a:pt x="56693" y="1"/>
                    <a:pt x="5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3"/>
            <p:cNvSpPr/>
            <p:nvPr/>
          </p:nvSpPr>
          <p:spPr>
            <a:xfrm>
              <a:off x="3519135" y="2490652"/>
              <a:ext cx="912345" cy="285942"/>
            </a:xfrm>
            <a:custGeom>
              <a:avLst/>
              <a:gdLst/>
              <a:ahLst/>
              <a:cxnLst/>
              <a:rect l="l" t="t" r="r" b="b"/>
              <a:pathLst>
                <a:path w="58823" h="18436" fill="none" extrusionOk="0">
                  <a:moveTo>
                    <a:pt x="1645" y="4705"/>
                  </a:moveTo>
                  <a:cubicBezTo>
                    <a:pt x="1645" y="4705"/>
                    <a:pt x="0" y="15337"/>
                    <a:pt x="11780" y="17059"/>
                  </a:cubicBezTo>
                  <a:cubicBezTo>
                    <a:pt x="20883" y="18435"/>
                    <a:pt x="34077" y="11857"/>
                    <a:pt x="44442" y="10863"/>
                  </a:cubicBezTo>
                  <a:cubicBezTo>
                    <a:pt x="54807" y="9868"/>
                    <a:pt x="58058" y="5088"/>
                    <a:pt x="58823" y="1"/>
                  </a:cubicBezTo>
                </a:path>
              </a:pathLst>
            </a:custGeom>
            <a:noFill/>
            <a:ln w="23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2" name="Google Shape;2442;p83"/>
          <p:cNvSpPr txBox="1">
            <a:spLocks noGrp="1"/>
          </p:cNvSpPr>
          <p:nvPr>
            <p:ph type="title" idx="4294967295"/>
          </p:nvPr>
        </p:nvSpPr>
        <p:spPr>
          <a:xfrm>
            <a:off x="301014" y="1819509"/>
            <a:ext cx="2507115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Kanceri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mushkerive</a:t>
            </a:r>
            <a:endParaRPr sz="18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443" name="Google Shape;2443;p83"/>
          <p:cNvSpPr txBox="1">
            <a:spLocks noGrp="1"/>
          </p:cNvSpPr>
          <p:nvPr>
            <p:ph type="subTitle" idx="4294967295"/>
          </p:nvPr>
        </p:nvSpPr>
        <p:spPr>
          <a:xfrm>
            <a:off x="713229" y="2213372"/>
            <a:ext cx="20949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Zhvillohet ne bronke &amp; zakonisht eshte asimptomatik</a:t>
            </a:r>
            <a:endParaRPr sz="1600" dirty="0"/>
          </a:p>
        </p:txBody>
      </p:sp>
      <p:sp>
        <p:nvSpPr>
          <p:cNvPr id="2444" name="Google Shape;2444;p83"/>
          <p:cNvSpPr txBox="1">
            <a:spLocks noGrp="1"/>
          </p:cNvSpPr>
          <p:nvPr>
            <p:ph type="title" idx="4294967295"/>
          </p:nvPr>
        </p:nvSpPr>
        <p:spPr>
          <a:xfrm>
            <a:off x="6336087" y="1819509"/>
            <a:ext cx="2251321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Barlow SemiBold"/>
                <a:ea typeface="Barlow SemiBold"/>
                <a:cs typeface="Barlow SemiBold"/>
                <a:sym typeface="Barlow SemiBold"/>
              </a:rPr>
              <a:t>Edema pulmonare</a:t>
            </a:r>
            <a:endParaRPr sz="18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445" name="Google Shape;2445;p83"/>
          <p:cNvSpPr txBox="1">
            <a:spLocks noGrp="1"/>
          </p:cNvSpPr>
          <p:nvPr>
            <p:ph type="subTitle" idx="4294967295"/>
          </p:nvPr>
        </p:nvSpPr>
        <p:spPr>
          <a:xfrm>
            <a:off x="6336104" y="2213384"/>
            <a:ext cx="20949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Karakterizohet nga grumbullimi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legjeve</a:t>
            </a:r>
            <a:r>
              <a:rPr lang="en-US" sz="1600" dirty="0"/>
              <a:t> ne </a:t>
            </a:r>
            <a:r>
              <a:rPr lang="en-US" sz="1600" dirty="0" err="1"/>
              <a:t>mushkeri</a:t>
            </a:r>
            <a:endParaRPr sz="1600" dirty="0"/>
          </a:p>
        </p:txBody>
      </p:sp>
      <p:sp>
        <p:nvSpPr>
          <p:cNvPr id="2446" name="Google Shape;2446;p83"/>
          <p:cNvSpPr txBox="1">
            <a:spLocks noGrp="1"/>
          </p:cNvSpPr>
          <p:nvPr>
            <p:ph type="title" idx="4294967295"/>
          </p:nvPr>
        </p:nvSpPr>
        <p:spPr>
          <a:xfrm>
            <a:off x="713229" y="3303434"/>
            <a:ext cx="20949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Fibroza pulmonare</a:t>
            </a:r>
            <a:endParaRPr sz="18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447" name="Google Shape;2447;p83"/>
          <p:cNvSpPr txBox="1">
            <a:spLocks noGrp="1"/>
          </p:cNvSpPr>
          <p:nvPr>
            <p:ph type="subTitle" idx="4294967295"/>
          </p:nvPr>
        </p:nvSpPr>
        <p:spPr>
          <a:xfrm>
            <a:off x="713229" y="3697284"/>
            <a:ext cx="20949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Eshte nje forme specifike e semundjes kronike</a:t>
            </a:r>
            <a:endParaRPr sz="1600" dirty="0"/>
          </a:p>
        </p:txBody>
      </p:sp>
      <p:sp>
        <p:nvSpPr>
          <p:cNvPr id="2448" name="Google Shape;2448;p83"/>
          <p:cNvSpPr txBox="1">
            <a:spLocks noGrp="1"/>
          </p:cNvSpPr>
          <p:nvPr>
            <p:ph type="title" idx="4294967295"/>
          </p:nvPr>
        </p:nvSpPr>
        <p:spPr>
          <a:xfrm>
            <a:off x="6336087" y="3307559"/>
            <a:ext cx="2381949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Bronshit purulent</a:t>
            </a:r>
            <a:endParaRPr sz="18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449" name="Google Shape;2449;p83"/>
          <p:cNvSpPr txBox="1">
            <a:spLocks noGrp="1"/>
          </p:cNvSpPr>
          <p:nvPr>
            <p:ph type="subTitle" idx="4294967295"/>
          </p:nvPr>
        </p:nvSpPr>
        <p:spPr>
          <a:xfrm>
            <a:off x="6336104" y="3701434"/>
            <a:ext cx="20949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Inflamacion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rrugeve</a:t>
            </a:r>
            <a:r>
              <a:rPr lang="en-US" sz="1600" dirty="0"/>
              <a:t> </a:t>
            </a:r>
            <a:r>
              <a:rPr lang="en-US" sz="1600" dirty="0" err="1"/>
              <a:t>te</a:t>
            </a:r>
            <a:r>
              <a:rPr lang="en-US" sz="1600" dirty="0"/>
              <a:t> </a:t>
            </a:r>
            <a:r>
              <a:rPr lang="en-US" sz="1600" dirty="0" err="1"/>
              <a:t>frymemarrjes</a:t>
            </a:r>
            <a:r>
              <a:rPr lang="en-US" sz="1600" dirty="0"/>
              <a:t> </a:t>
            </a:r>
            <a:r>
              <a:rPr lang="en-US" sz="1600" dirty="0" err="1"/>
              <a:t>qe</a:t>
            </a:r>
            <a:r>
              <a:rPr lang="en-US" sz="1600" dirty="0"/>
              <a:t> </a:t>
            </a:r>
            <a:r>
              <a:rPr lang="en-US" sz="1600" dirty="0" err="1"/>
              <a:t>cojne</a:t>
            </a:r>
            <a:r>
              <a:rPr lang="en-US" sz="1600" dirty="0"/>
              <a:t> ne </a:t>
            </a:r>
            <a:r>
              <a:rPr lang="en-US" sz="1600" dirty="0" err="1"/>
              <a:t>mushkeri</a:t>
            </a:r>
            <a:endParaRPr sz="1600" dirty="0"/>
          </a:p>
        </p:txBody>
      </p:sp>
      <p:cxnSp>
        <p:nvCxnSpPr>
          <p:cNvPr id="2450" name="Google Shape;2450;p83"/>
          <p:cNvCxnSpPr>
            <a:cxnSpLocks/>
            <a:stCxn id="2442" idx="3"/>
          </p:cNvCxnSpPr>
          <p:nvPr/>
        </p:nvCxnSpPr>
        <p:spPr>
          <a:xfrm>
            <a:off x="2808129" y="2048709"/>
            <a:ext cx="1194900" cy="34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51" name="Google Shape;2451;p83"/>
          <p:cNvCxnSpPr>
            <a:cxnSpLocks/>
            <a:stCxn id="2444" idx="1"/>
          </p:cNvCxnSpPr>
          <p:nvPr/>
        </p:nvCxnSpPr>
        <p:spPr>
          <a:xfrm flipH="1">
            <a:off x="5086588" y="2048709"/>
            <a:ext cx="1249499" cy="16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52" name="Google Shape;2452;p83"/>
          <p:cNvCxnSpPr>
            <a:cxnSpLocks/>
            <a:stCxn id="2448" idx="1"/>
          </p:cNvCxnSpPr>
          <p:nvPr/>
        </p:nvCxnSpPr>
        <p:spPr>
          <a:xfrm flipH="1" flipV="1">
            <a:off x="5427388" y="3018959"/>
            <a:ext cx="908699" cy="5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53" name="Google Shape;2453;p83"/>
          <p:cNvCxnSpPr>
            <a:stCxn id="2446" idx="3"/>
          </p:cNvCxnSpPr>
          <p:nvPr/>
        </p:nvCxnSpPr>
        <p:spPr>
          <a:xfrm rot="10800000" flipH="1">
            <a:off x="2808129" y="3511034"/>
            <a:ext cx="9867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64"/>
          <p:cNvSpPr txBox="1">
            <a:spLocks noGrp="1"/>
          </p:cNvSpPr>
          <p:nvPr>
            <p:ph type="title" idx="2"/>
          </p:nvPr>
        </p:nvSpPr>
        <p:spPr>
          <a:xfrm flipH="1">
            <a:off x="2656647" y="-61987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34" name="Google Shape;1434;p64"/>
          <p:cNvSpPr txBox="1">
            <a:spLocks noGrp="1"/>
          </p:cNvSpPr>
          <p:nvPr>
            <p:ph type="title"/>
          </p:nvPr>
        </p:nvSpPr>
        <p:spPr>
          <a:xfrm flipH="1">
            <a:off x="3636390" y="8497"/>
            <a:ext cx="5348325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Kanceri </a:t>
            </a:r>
            <a:r>
              <a:rPr lang="en-US" sz="4400" dirty="0" err="1"/>
              <a:t>i</a:t>
            </a:r>
            <a:r>
              <a:rPr lang="en-US" sz="4400" dirty="0"/>
              <a:t> </a:t>
            </a:r>
            <a:r>
              <a:rPr lang="en-US" sz="4400" dirty="0" err="1"/>
              <a:t>mushkerive</a:t>
            </a:r>
            <a:endParaRPr sz="4400" dirty="0"/>
          </a:p>
        </p:txBody>
      </p:sp>
      <p:sp>
        <p:nvSpPr>
          <p:cNvPr id="1435" name="Google Shape;1435;p64"/>
          <p:cNvSpPr txBox="1">
            <a:spLocks noGrp="1"/>
          </p:cNvSpPr>
          <p:nvPr>
            <p:ph type="subTitle" idx="1"/>
          </p:nvPr>
        </p:nvSpPr>
        <p:spPr>
          <a:xfrm flipH="1">
            <a:off x="3636391" y="971673"/>
            <a:ext cx="5189043" cy="27744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 </a:t>
            </a:r>
            <a:r>
              <a:rPr lang="en-GB" dirty="0" err="1"/>
              <a:t>pjesen</a:t>
            </a:r>
            <a:r>
              <a:rPr lang="en-GB" dirty="0"/>
              <a:t> me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madhe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rasteve</a:t>
            </a:r>
            <a:r>
              <a:rPr lang="en-GB" dirty="0"/>
              <a:t>, </a:t>
            </a:r>
            <a:r>
              <a:rPr lang="en-GB" dirty="0" err="1"/>
              <a:t>kanceri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mushkerise</a:t>
            </a:r>
            <a:r>
              <a:rPr lang="en-GB" dirty="0"/>
              <a:t> </a:t>
            </a:r>
            <a:r>
              <a:rPr lang="en-GB" dirty="0" err="1"/>
              <a:t>zhvillohet</a:t>
            </a:r>
            <a:r>
              <a:rPr lang="en-GB" dirty="0"/>
              <a:t> ne </a:t>
            </a:r>
            <a:r>
              <a:rPr lang="en-GB" dirty="0" err="1"/>
              <a:t>bronke</a:t>
            </a:r>
            <a:r>
              <a:rPr lang="en-GB" dirty="0"/>
              <a:t> </a:t>
            </a:r>
            <a:r>
              <a:rPr lang="en-GB" dirty="0" err="1"/>
              <a:t>dhe</a:t>
            </a:r>
            <a:r>
              <a:rPr lang="en-GB" dirty="0"/>
              <a:t> </a:t>
            </a:r>
            <a:r>
              <a:rPr lang="en-GB" dirty="0" err="1"/>
              <a:t>qendron</a:t>
            </a:r>
            <a:r>
              <a:rPr lang="en-GB" dirty="0"/>
              <a:t> </a:t>
            </a:r>
            <a:r>
              <a:rPr lang="en-GB" dirty="0" err="1"/>
              <a:t>asimptomatik</a:t>
            </a:r>
            <a:r>
              <a:rPr lang="en-GB" dirty="0"/>
              <a:t> per </a:t>
            </a:r>
            <a:r>
              <a:rPr lang="en-GB" dirty="0" err="1"/>
              <a:t>nje</a:t>
            </a:r>
            <a:r>
              <a:rPr lang="en-GB" dirty="0"/>
              <a:t> </a:t>
            </a:r>
            <a:r>
              <a:rPr lang="en-GB" dirty="0" err="1"/>
              <a:t>kohe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gjate</a:t>
            </a:r>
            <a:r>
              <a:rPr lang="en-GB" dirty="0"/>
              <a:t> (pa </a:t>
            </a:r>
            <a:r>
              <a:rPr lang="en-GB" dirty="0" err="1"/>
              <a:t>simptoma</a:t>
            </a:r>
            <a:r>
              <a:rPr lang="en-GB" dirty="0"/>
              <a:t>). Ai </a:t>
            </a:r>
            <a:r>
              <a:rPr lang="en-GB" dirty="0" err="1"/>
              <a:t>perfaqeson</a:t>
            </a:r>
            <a:r>
              <a:rPr lang="en-GB" dirty="0"/>
              <a:t> </a:t>
            </a:r>
            <a:r>
              <a:rPr lang="en-GB" dirty="0" err="1"/>
              <a:t>llojin</a:t>
            </a:r>
            <a:r>
              <a:rPr lang="en-GB" dirty="0"/>
              <a:t> me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shpeshte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kancerit</a:t>
            </a:r>
            <a:r>
              <a:rPr lang="en-GB" dirty="0"/>
              <a:t> </a:t>
            </a:r>
            <a:r>
              <a:rPr lang="en-GB" dirty="0" err="1"/>
              <a:t>tek</a:t>
            </a:r>
            <a:r>
              <a:rPr lang="en-GB" dirty="0"/>
              <a:t> </a:t>
            </a:r>
            <a:r>
              <a:rPr lang="en-GB" dirty="0" err="1"/>
              <a:t>meshkujt</a:t>
            </a:r>
            <a:r>
              <a:rPr lang="en-GB" dirty="0"/>
              <a:t>. Per </a:t>
            </a:r>
            <a:r>
              <a:rPr lang="en-GB" dirty="0" err="1"/>
              <a:t>shkak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rritjes</a:t>
            </a:r>
            <a:r>
              <a:rPr lang="en-GB" dirty="0"/>
              <a:t> se </a:t>
            </a:r>
            <a:r>
              <a:rPr lang="en-GB" dirty="0" err="1"/>
              <a:t>numrit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femrave</a:t>
            </a:r>
            <a:r>
              <a:rPr lang="en-GB" dirty="0"/>
              <a:t> </a:t>
            </a:r>
            <a:r>
              <a:rPr lang="en-GB" dirty="0" err="1"/>
              <a:t>duhanpirese</a:t>
            </a:r>
            <a:r>
              <a:rPr lang="en-GB" dirty="0"/>
              <a:t>, ai po </a:t>
            </a:r>
            <a:r>
              <a:rPr lang="en-GB" dirty="0" err="1"/>
              <a:t>behet</a:t>
            </a:r>
            <a:r>
              <a:rPr lang="en-GB" dirty="0"/>
              <a:t> </a:t>
            </a:r>
            <a:r>
              <a:rPr lang="en-GB" dirty="0" err="1"/>
              <a:t>gjithnje</a:t>
            </a:r>
            <a:r>
              <a:rPr lang="en-GB" dirty="0"/>
              <a:t> e me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shpeshte</a:t>
            </a:r>
            <a:r>
              <a:rPr lang="en-GB" dirty="0"/>
              <a:t> </a:t>
            </a:r>
            <a:r>
              <a:rPr lang="en-GB" dirty="0" err="1"/>
              <a:t>edhe</a:t>
            </a:r>
            <a:r>
              <a:rPr lang="en-GB" dirty="0"/>
              <a:t> ne </a:t>
            </a:r>
            <a:r>
              <a:rPr lang="en-GB" dirty="0" err="1"/>
              <a:t>kete</a:t>
            </a:r>
            <a:r>
              <a:rPr lang="en-GB" dirty="0"/>
              <a:t> </a:t>
            </a:r>
            <a:r>
              <a:rPr lang="en-GB" dirty="0" err="1"/>
              <a:t>kontigjent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popullates</a:t>
            </a:r>
            <a:r>
              <a:rPr lang="en-GB" dirty="0"/>
              <a:t>.</a:t>
            </a:r>
          </a:p>
        </p:txBody>
      </p:sp>
      <p:cxnSp>
        <p:nvCxnSpPr>
          <p:cNvPr id="1436" name="Google Shape;1436;p64"/>
          <p:cNvCxnSpPr>
            <a:cxnSpLocks/>
          </p:cNvCxnSpPr>
          <p:nvPr/>
        </p:nvCxnSpPr>
        <p:spPr>
          <a:xfrm flipH="1">
            <a:off x="2927026" y="782777"/>
            <a:ext cx="606688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64"/>
          <p:cNvSpPr/>
          <p:nvPr/>
        </p:nvSpPr>
        <p:spPr>
          <a:xfrm>
            <a:off x="8019577" y="2745384"/>
            <a:ext cx="5991" cy="4099"/>
          </a:xfrm>
          <a:custGeom>
            <a:avLst/>
            <a:gdLst/>
            <a:ahLst/>
            <a:cxnLst/>
            <a:rect l="l" t="t" r="r" b="b"/>
            <a:pathLst>
              <a:path w="114" h="78" extrusionOk="0">
                <a:moveTo>
                  <a:pt x="55" y="1"/>
                </a:moveTo>
                <a:cubicBezTo>
                  <a:pt x="1" y="1"/>
                  <a:pt x="66" y="78"/>
                  <a:pt x="97" y="78"/>
                </a:cubicBezTo>
                <a:cubicBezTo>
                  <a:pt x="107" y="78"/>
                  <a:pt x="114" y="70"/>
                  <a:pt x="111" y="48"/>
                </a:cubicBezTo>
                <a:cubicBezTo>
                  <a:pt x="111" y="25"/>
                  <a:pt x="88" y="1"/>
                  <a:pt x="65" y="1"/>
                </a:cubicBezTo>
                <a:cubicBezTo>
                  <a:pt x="61" y="1"/>
                  <a:pt x="58" y="1"/>
                  <a:pt x="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64"/>
          <p:cNvSpPr/>
          <p:nvPr/>
        </p:nvSpPr>
        <p:spPr>
          <a:xfrm flipH="1">
            <a:off x="3199876" y="3908261"/>
            <a:ext cx="125391" cy="42148"/>
          </a:xfrm>
          <a:custGeom>
            <a:avLst/>
            <a:gdLst/>
            <a:ahLst/>
            <a:cxnLst/>
            <a:rect l="l" t="t" r="r" b="b"/>
            <a:pathLst>
              <a:path w="2862" h="962" extrusionOk="0">
                <a:moveTo>
                  <a:pt x="1" y="0"/>
                </a:moveTo>
                <a:lnTo>
                  <a:pt x="1" y="962"/>
                </a:lnTo>
                <a:lnTo>
                  <a:pt x="2862" y="962"/>
                </a:lnTo>
                <a:lnTo>
                  <a:pt x="28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64"/>
          <p:cNvSpPr/>
          <p:nvPr/>
        </p:nvSpPr>
        <p:spPr>
          <a:xfrm flipH="1">
            <a:off x="3209997" y="3879827"/>
            <a:ext cx="105106" cy="31019"/>
          </a:xfrm>
          <a:custGeom>
            <a:avLst/>
            <a:gdLst/>
            <a:ahLst/>
            <a:cxnLst/>
            <a:rect l="l" t="t" r="r" b="b"/>
            <a:pathLst>
              <a:path w="2399" h="708" extrusionOk="0">
                <a:moveTo>
                  <a:pt x="1" y="1"/>
                </a:moveTo>
                <a:lnTo>
                  <a:pt x="1" y="707"/>
                </a:lnTo>
                <a:lnTo>
                  <a:pt x="2398" y="707"/>
                </a:lnTo>
                <a:lnTo>
                  <a:pt x="23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64"/>
          <p:cNvSpPr/>
          <p:nvPr/>
        </p:nvSpPr>
        <p:spPr>
          <a:xfrm rot="-6381464">
            <a:off x="486735" y="1112090"/>
            <a:ext cx="2833007" cy="1430789"/>
          </a:xfrm>
          <a:custGeom>
            <a:avLst/>
            <a:gdLst/>
            <a:ahLst/>
            <a:cxnLst/>
            <a:rect l="l" t="t" r="r" b="b"/>
            <a:pathLst>
              <a:path w="144804" h="56672" extrusionOk="0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2">
              <a:alpha val="69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64"/>
          <p:cNvSpPr/>
          <p:nvPr/>
        </p:nvSpPr>
        <p:spPr>
          <a:xfrm flipH="1">
            <a:off x="763209" y="3950365"/>
            <a:ext cx="1243223" cy="506954"/>
          </a:xfrm>
          <a:custGeom>
            <a:avLst/>
            <a:gdLst/>
            <a:ahLst/>
            <a:cxnLst/>
            <a:rect l="l" t="t" r="r" b="b"/>
            <a:pathLst>
              <a:path w="28376" h="11571" extrusionOk="0">
                <a:moveTo>
                  <a:pt x="0" y="1"/>
                </a:moveTo>
                <a:lnTo>
                  <a:pt x="0" y="11571"/>
                </a:lnTo>
                <a:lnTo>
                  <a:pt x="28376" y="11571"/>
                </a:lnTo>
                <a:lnTo>
                  <a:pt x="2837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64"/>
          <p:cNvSpPr/>
          <p:nvPr/>
        </p:nvSpPr>
        <p:spPr>
          <a:xfrm flipH="1">
            <a:off x="763210" y="3866158"/>
            <a:ext cx="1078839" cy="84251"/>
          </a:xfrm>
          <a:custGeom>
            <a:avLst/>
            <a:gdLst/>
            <a:ahLst/>
            <a:cxnLst/>
            <a:rect l="l" t="t" r="r" b="b"/>
            <a:pathLst>
              <a:path w="24624" h="1923" extrusionOk="0">
                <a:moveTo>
                  <a:pt x="1" y="0"/>
                </a:moveTo>
                <a:lnTo>
                  <a:pt x="1" y="1923"/>
                </a:lnTo>
                <a:lnTo>
                  <a:pt x="24624" y="1923"/>
                </a:lnTo>
                <a:lnTo>
                  <a:pt x="246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64"/>
          <p:cNvSpPr/>
          <p:nvPr/>
        </p:nvSpPr>
        <p:spPr>
          <a:xfrm flipH="1">
            <a:off x="1652210" y="3892533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0" y="0"/>
                </a:moveTo>
                <a:lnTo>
                  <a:pt x="0" y="776"/>
                </a:lnTo>
                <a:lnTo>
                  <a:pt x="3324" y="776"/>
                </a:lnTo>
                <a:lnTo>
                  <a:pt x="33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64"/>
          <p:cNvSpPr/>
          <p:nvPr/>
        </p:nvSpPr>
        <p:spPr>
          <a:xfrm flipH="1">
            <a:off x="1442131" y="3891525"/>
            <a:ext cx="145677" cy="33517"/>
          </a:xfrm>
          <a:custGeom>
            <a:avLst/>
            <a:gdLst/>
            <a:ahLst/>
            <a:cxnLst/>
            <a:rect l="l" t="t" r="r" b="b"/>
            <a:pathLst>
              <a:path w="3325" h="765" extrusionOk="0">
                <a:moveTo>
                  <a:pt x="0" y="0"/>
                </a:moveTo>
                <a:lnTo>
                  <a:pt x="0" y="765"/>
                </a:lnTo>
                <a:lnTo>
                  <a:pt x="3324" y="765"/>
                </a:lnTo>
                <a:lnTo>
                  <a:pt x="33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64"/>
          <p:cNvSpPr/>
          <p:nvPr/>
        </p:nvSpPr>
        <p:spPr>
          <a:xfrm flipH="1">
            <a:off x="1231569" y="3889992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64"/>
          <p:cNvSpPr/>
          <p:nvPr/>
        </p:nvSpPr>
        <p:spPr>
          <a:xfrm flipH="1">
            <a:off x="1021008" y="3892007"/>
            <a:ext cx="145633" cy="34042"/>
          </a:xfrm>
          <a:custGeom>
            <a:avLst/>
            <a:gdLst/>
            <a:ahLst/>
            <a:cxnLst/>
            <a:rect l="l" t="t" r="r" b="b"/>
            <a:pathLst>
              <a:path w="3324" h="777" extrusionOk="0">
                <a:moveTo>
                  <a:pt x="0" y="1"/>
                </a:moveTo>
                <a:lnTo>
                  <a:pt x="0" y="777"/>
                </a:lnTo>
                <a:lnTo>
                  <a:pt x="3324" y="777"/>
                </a:lnTo>
                <a:lnTo>
                  <a:pt x="3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64"/>
          <p:cNvSpPr/>
          <p:nvPr/>
        </p:nvSpPr>
        <p:spPr>
          <a:xfrm flipH="1">
            <a:off x="810928" y="3890517"/>
            <a:ext cx="145677" cy="33999"/>
          </a:xfrm>
          <a:custGeom>
            <a:avLst/>
            <a:gdLst/>
            <a:ahLst/>
            <a:cxnLst/>
            <a:rect l="l" t="t" r="r" b="b"/>
            <a:pathLst>
              <a:path w="3325" h="776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64"/>
          <p:cNvSpPr/>
          <p:nvPr/>
        </p:nvSpPr>
        <p:spPr>
          <a:xfrm flipH="1">
            <a:off x="1719199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29" y="5177"/>
                </a:lnTo>
                <a:lnTo>
                  <a:pt x="37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64"/>
          <p:cNvSpPr/>
          <p:nvPr/>
        </p:nvSpPr>
        <p:spPr>
          <a:xfrm flipH="1">
            <a:off x="1441648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30" y="5177"/>
                </a:lnTo>
                <a:lnTo>
                  <a:pt x="37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64"/>
          <p:cNvSpPr/>
          <p:nvPr/>
        </p:nvSpPr>
        <p:spPr>
          <a:xfrm flipH="1">
            <a:off x="1164098" y="4007715"/>
            <a:ext cx="163946" cy="226861"/>
          </a:xfrm>
          <a:custGeom>
            <a:avLst/>
            <a:gdLst/>
            <a:ahLst/>
            <a:cxnLst/>
            <a:rect l="l" t="t" r="r" b="b"/>
            <a:pathLst>
              <a:path w="3742" h="5178" extrusionOk="0">
                <a:moveTo>
                  <a:pt x="1" y="0"/>
                </a:moveTo>
                <a:lnTo>
                  <a:pt x="1" y="5177"/>
                </a:lnTo>
                <a:lnTo>
                  <a:pt x="3742" y="5177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64"/>
          <p:cNvSpPr/>
          <p:nvPr/>
        </p:nvSpPr>
        <p:spPr>
          <a:xfrm flipH="1">
            <a:off x="887030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30" y="5177"/>
                </a:lnTo>
                <a:lnTo>
                  <a:pt x="37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64"/>
          <p:cNvSpPr/>
          <p:nvPr/>
        </p:nvSpPr>
        <p:spPr>
          <a:xfrm flipH="1">
            <a:off x="1533479" y="3535287"/>
            <a:ext cx="97965" cy="330916"/>
          </a:xfrm>
          <a:custGeom>
            <a:avLst/>
            <a:gdLst/>
            <a:ahLst/>
            <a:cxnLst/>
            <a:rect l="l" t="t" r="r" b="b"/>
            <a:pathLst>
              <a:path w="2236" h="7553" extrusionOk="0">
                <a:moveTo>
                  <a:pt x="209" y="1"/>
                </a:moveTo>
                <a:lnTo>
                  <a:pt x="0" y="7552"/>
                </a:lnTo>
                <a:lnTo>
                  <a:pt x="2235" y="7552"/>
                </a:lnTo>
                <a:lnTo>
                  <a:pt x="20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64"/>
          <p:cNvSpPr/>
          <p:nvPr/>
        </p:nvSpPr>
        <p:spPr>
          <a:xfrm flipH="1">
            <a:off x="1348285" y="3462209"/>
            <a:ext cx="120309" cy="403995"/>
          </a:xfrm>
          <a:custGeom>
            <a:avLst/>
            <a:gdLst/>
            <a:ahLst/>
            <a:cxnLst/>
            <a:rect l="l" t="t" r="r" b="b"/>
            <a:pathLst>
              <a:path w="2746" h="9221" extrusionOk="0">
                <a:moveTo>
                  <a:pt x="267" y="1"/>
                </a:moveTo>
                <a:lnTo>
                  <a:pt x="1" y="9220"/>
                </a:lnTo>
                <a:lnTo>
                  <a:pt x="2746" y="9220"/>
                </a:lnTo>
                <a:lnTo>
                  <a:pt x="247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64"/>
          <p:cNvSpPr/>
          <p:nvPr/>
        </p:nvSpPr>
        <p:spPr>
          <a:xfrm flipH="1">
            <a:off x="1774002" y="3061852"/>
            <a:ext cx="956033" cy="1395472"/>
          </a:xfrm>
          <a:custGeom>
            <a:avLst/>
            <a:gdLst/>
            <a:ahLst/>
            <a:cxnLst/>
            <a:rect l="l" t="t" r="r" b="b"/>
            <a:pathLst>
              <a:path w="21821" h="31851" extrusionOk="0">
                <a:moveTo>
                  <a:pt x="4981" y="1"/>
                </a:moveTo>
                <a:cubicBezTo>
                  <a:pt x="5282" y="10216"/>
                  <a:pt x="3394" y="20883"/>
                  <a:pt x="0" y="31851"/>
                </a:cubicBezTo>
                <a:lnTo>
                  <a:pt x="21821" y="31851"/>
                </a:lnTo>
                <a:cubicBezTo>
                  <a:pt x="18103" y="21670"/>
                  <a:pt x="16447" y="11050"/>
                  <a:pt x="168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64"/>
          <p:cNvSpPr/>
          <p:nvPr/>
        </p:nvSpPr>
        <p:spPr>
          <a:xfrm flipH="1">
            <a:off x="1968356" y="3010635"/>
            <a:ext cx="566846" cy="105588"/>
          </a:xfrm>
          <a:custGeom>
            <a:avLst/>
            <a:gdLst/>
            <a:ahLst/>
            <a:cxnLst/>
            <a:rect l="l" t="t" r="r" b="b"/>
            <a:pathLst>
              <a:path w="12938" h="2410" extrusionOk="0">
                <a:moveTo>
                  <a:pt x="1" y="0"/>
                </a:moveTo>
                <a:lnTo>
                  <a:pt x="1" y="2409"/>
                </a:lnTo>
                <a:lnTo>
                  <a:pt x="12938" y="2409"/>
                </a:lnTo>
                <a:lnTo>
                  <a:pt x="129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64"/>
          <p:cNvSpPr/>
          <p:nvPr/>
        </p:nvSpPr>
        <p:spPr>
          <a:xfrm flipH="1">
            <a:off x="2163717" y="3848282"/>
            <a:ext cx="152161" cy="120922"/>
          </a:xfrm>
          <a:custGeom>
            <a:avLst/>
            <a:gdLst/>
            <a:ahLst/>
            <a:cxnLst/>
            <a:rect l="l" t="t" r="r" b="b"/>
            <a:pathLst>
              <a:path w="3473" h="2760" extrusionOk="0">
                <a:moveTo>
                  <a:pt x="1946" y="1"/>
                </a:moveTo>
                <a:cubicBezTo>
                  <a:pt x="1923" y="1"/>
                  <a:pt x="1899" y="5"/>
                  <a:pt x="1874" y="14"/>
                </a:cubicBezTo>
                <a:cubicBezTo>
                  <a:pt x="1759" y="61"/>
                  <a:pt x="1643" y="84"/>
                  <a:pt x="1527" y="95"/>
                </a:cubicBezTo>
                <a:cubicBezTo>
                  <a:pt x="1490" y="99"/>
                  <a:pt x="1453" y="100"/>
                  <a:pt x="1417" y="100"/>
                </a:cubicBezTo>
                <a:cubicBezTo>
                  <a:pt x="1331" y="100"/>
                  <a:pt x="1246" y="92"/>
                  <a:pt x="1156" y="84"/>
                </a:cubicBezTo>
                <a:cubicBezTo>
                  <a:pt x="1142" y="80"/>
                  <a:pt x="1128" y="78"/>
                  <a:pt x="1114" y="78"/>
                </a:cubicBezTo>
                <a:cubicBezTo>
                  <a:pt x="1046" y="78"/>
                  <a:pt x="979" y="123"/>
                  <a:pt x="959" y="200"/>
                </a:cubicBezTo>
                <a:lnTo>
                  <a:pt x="56" y="2516"/>
                </a:lnTo>
                <a:cubicBezTo>
                  <a:pt x="1" y="2638"/>
                  <a:pt x="94" y="2760"/>
                  <a:pt x="224" y="2760"/>
                </a:cubicBezTo>
                <a:cubicBezTo>
                  <a:pt x="230" y="2760"/>
                  <a:pt x="236" y="2760"/>
                  <a:pt x="241" y="2759"/>
                </a:cubicBezTo>
                <a:lnTo>
                  <a:pt x="3253" y="2504"/>
                </a:lnTo>
                <a:cubicBezTo>
                  <a:pt x="3392" y="2493"/>
                  <a:pt x="3473" y="2331"/>
                  <a:pt x="3403" y="2215"/>
                </a:cubicBezTo>
                <a:lnTo>
                  <a:pt x="2106" y="95"/>
                </a:lnTo>
                <a:cubicBezTo>
                  <a:pt x="2072" y="35"/>
                  <a:pt x="2012" y="1"/>
                  <a:pt x="19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64"/>
          <p:cNvSpPr/>
          <p:nvPr/>
        </p:nvSpPr>
        <p:spPr>
          <a:xfrm flipH="1">
            <a:off x="2295110" y="3636538"/>
            <a:ext cx="146202" cy="138360"/>
          </a:xfrm>
          <a:custGeom>
            <a:avLst/>
            <a:gdLst/>
            <a:ahLst/>
            <a:cxnLst/>
            <a:rect l="l" t="t" r="r" b="b"/>
            <a:pathLst>
              <a:path w="3337" h="3158" extrusionOk="0">
                <a:moveTo>
                  <a:pt x="1767" y="0"/>
                </a:moveTo>
                <a:cubicBezTo>
                  <a:pt x="1706" y="0"/>
                  <a:pt x="1645" y="29"/>
                  <a:pt x="1610" y="87"/>
                </a:cubicBezTo>
                <a:lnTo>
                  <a:pt x="70" y="2693"/>
                </a:lnTo>
                <a:cubicBezTo>
                  <a:pt x="0" y="2809"/>
                  <a:pt x="82" y="2959"/>
                  <a:pt x="221" y="2971"/>
                </a:cubicBezTo>
                <a:lnTo>
                  <a:pt x="2699" y="3156"/>
                </a:lnTo>
                <a:cubicBezTo>
                  <a:pt x="2706" y="3157"/>
                  <a:pt x="2713" y="3158"/>
                  <a:pt x="2720" y="3158"/>
                </a:cubicBezTo>
                <a:cubicBezTo>
                  <a:pt x="2794" y="3158"/>
                  <a:pt x="2863" y="3103"/>
                  <a:pt x="2884" y="3029"/>
                </a:cubicBezTo>
                <a:cubicBezTo>
                  <a:pt x="2919" y="2902"/>
                  <a:pt x="2965" y="2797"/>
                  <a:pt x="3035" y="2693"/>
                </a:cubicBezTo>
                <a:cubicBezTo>
                  <a:pt x="3093" y="2577"/>
                  <a:pt x="3174" y="2485"/>
                  <a:pt x="3255" y="2404"/>
                </a:cubicBezTo>
                <a:cubicBezTo>
                  <a:pt x="3313" y="2334"/>
                  <a:pt x="3336" y="2241"/>
                  <a:pt x="3290" y="2172"/>
                </a:cubicBezTo>
                <a:lnTo>
                  <a:pt x="1923" y="87"/>
                </a:lnTo>
                <a:cubicBezTo>
                  <a:pt x="1888" y="29"/>
                  <a:pt x="1828" y="0"/>
                  <a:pt x="176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64"/>
          <p:cNvSpPr/>
          <p:nvPr/>
        </p:nvSpPr>
        <p:spPr>
          <a:xfrm flipH="1">
            <a:off x="2062818" y="3652661"/>
            <a:ext cx="142040" cy="137440"/>
          </a:xfrm>
          <a:custGeom>
            <a:avLst/>
            <a:gdLst/>
            <a:ahLst/>
            <a:cxnLst/>
            <a:rect l="l" t="t" r="r" b="b"/>
            <a:pathLst>
              <a:path w="3242" h="3137" extrusionOk="0">
                <a:moveTo>
                  <a:pt x="1792" y="1"/>
                </a:moveTo>
                <a:cubicBezTo>
                  <a:pt x="1739" y="1"/>
                  <a:pt x="1685" y="22"/>
                  <a:pt x="1645" y="67"/>
                </a:cubicBezTo>
                <a:lnTo>
                  <a:pt x="59" y="1978"/>
                </a:lnTo>
                <a:cubicBezTo>
                  <a:pt x="1" y="2036"/>
                  <a:pt x="1" y="2140"/>
                  <a:pt x="59" y="2209"/>
                </a:cubicBezTo>
                <a:cubicBezTo>
                  <a:pt x="128" y="2302"/>
                  <a:pt x="198" y="2406"/>
                  <a:pt x="244" y="2522"/>
                </a:cubicBezTo>
                <a:cubicBezTo>
                  <a:pt x="290" y="2626"/>
                  <a:pt x="325" y="2754"/>
                  <a:pt x="348" y="2869"/>
                </a:cubicBezTo>
                <a:cubicBezTo>
                  <a:pt x="360" y="2962"/>
                  <a:pt x="429" y="3032"/>
                  <a:pt x="522" y="3032"/>
                </a:cubicBezTo>
                <a:lnTo>
                  <a:pt x="3012" y="3136"/>
                </a:lnTo>
                <a:cubicBezTo>
                  <a:pt x="3017" y="3136"/>
                  <a:pt x="3022" y="3136"/>
                  <a:pt x="3027" y="3136"/>
                </a:cubicBezTo>
                <a:cubicBezTo>
                  <a:pt x="3147" y="3136"/>
                  <a:pt x="3241" y="3003"/>
                  <a:pt x="3186" y="2881"/>
                </a:cubicBezTo>
                <a:lnTo>
                  <a:pt x="1970" y="113"/>
                </a:lnTo>
                <a:cubicBezTo>
                  <a:pt x="1936" y="40"/>
                  <a:pt x="1865" y="1"/>
                  <a:pt x="17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64"/>
          <p:cNvSpPr/>
          <p:nvPr/>
        </p:nvSpPr>
        <p:spPr>
          <a:xfrm flipH="1">
            <a:off x="2213445" y="3746156"/>
            <a:ext cx="101908" cy="84690"/>
          </a:xfrm>
          <a:custGeom>
            <a:avLst/>
            <a:gdLst/>
            <a:ahLst/>
            <a:cxnLst/>
            <a:rect l="l" t="t" r="r" b="b"/>
            <a:pathLst>
              <a:path w="2326" h="1933" extrusionOk="0">
                <a:moveTo>
                  <a:pt x="1343" y="0"/>
                </a:moveTo>
                <a:cubicBezTo>
                  <a:pt x="267" y="0"/>
                  <a:pt x="1" y="1580"/>
                  <a:pt x="1098" y="1894"/>
                </a:cubicBezTo>
                <a:cubicBezTo>
                  <a:pt x="1185" y="1920"/>
                  <a:pt x="1272" y="1933"/>
                  <a:pt x="1359" y="1933"/>
                </a:cubicBezTo>
                <a:cubicBezTo>
                  <a:pt x="1388" y="1933"/>
                  <a:pt x="1417" y="1931"/>
                  <a:pt x="1446" y="1928"/>
                </a:cubicBezTo>
                <a:cubicBezTo>
                  <a:pt x="1944" y="1882"/>
                  <a:pt x="2326" y="1465"/>
                  <a:pt x="2326" y="967"/>
                </a:cubicBezTo>
                <a:cubicBezTo>
                  <a:pt x="2326" y="469"/>
                  <a:pt x="1955" y="52"/>
                  <a:pt x="1457" y="6"/>
                </a:cubicBezTo>
                <a:cubicBezTo>
                  <a:pt x="1418" y="2"/>
                  <a:pt x="1380" y="0"/>
                  <a:pt x="13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64"/>
          <p:cNvSpPr/>
          <p:nvPr/>
        </p:nvSpPr>
        <p:spPr>
          <a:xfrm flipH="1">
            <a:off x="2487967" y="3950365"/>
            <a:ext cx="837301" cy="506954"/>
          </a:xfrm>
          <a:custGeom>
            <a:avLst/>
            <a:gdLst/>
            <a:ahLst/>
            <a:cxnLst/>
            <a:rect l="l" t="t" r="r" b="b"/>
            <a:pathLst>
              <a:path w="19111" h="11571" extrusionOk="0">
                <a:moveTo>
                  <a:pt x="1" y="1"/>
                </a:moveTo>
                <a:lnTo>
                  <a:pt x="1" y="11571"/>
                </a:lnTo>
                <a:lnTo>
                  <a:pt x="19111" y="11571"/>
                </a:lnTo>
                <a:lnTo>
                  <a:pt x="191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64"/>
          <p:cNvSpPr/>
          <p:nvPr/>
        </p:nvSpPr>
        <p:spPr>
          <a:xfrm flipH="1">
            <a:off x="2487968" y="3866158"/>
            <a:ext cx="672872" cy="84251"/>
          </a:xfrm>
          <a:custGeom>
            <a:avLst/>
            <a:gdLst/>
            <a:ahLst/>
            <a:cxnLst/>
            <a:rect l="l" t="t" r="r" b="b"/>
            <a:pathLst>
              <a:path w="15358" h="1923" extrusionOk="0">
                <a:moveTo>
                  <a:pt x="0" y="0"/>
                </a:moveTo>
                <a:lnTo>
                  <a:pt x="0" y="1923"/>
                </a:lnTo>
                <a:lnTo>
                  <a:pt x="15358" y="1923"/>
                </a:lnTo>
                <a:lnTo>
                  <a:pt x="153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64"/>
          <p:cNvSpPr/>
          <p:nvPr/>
        </p:nvSpPr>
        <p:spPr>
          <a:xfrm flipH="1">
            <a:off x="2961888" y="3892533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64"/>
          <p:cNvSpPr/>
          <p:nvPr/>
        </p:nvSpPr>
        <p:spPr>
          <a:xfrm flipH="1">
            <a:off x="2751327" y="3891525"/>
            <a:ext cx="145633" cy="33517"/>
          </a:xfrm>
          <a:custGeom>
            <a:avLst/>
            <a:gdLst/>
            <a:ahLst/>
            <a:cxnLst/>
            <a:rect l="l" t="t" r="r" b="b"/>
            <a:pathLst>
              <a:path w="3324" h="765" extrusionOk="0">
                <a:moveTo>
                  <a:pt x="0" y="0"/>
                </a:moveTo>
                <a:lnTo>
                  <a:pt x="0" y="765"/>
                </a:lnTo>
                <a:lnTo>
                  <a:pt x="3324" y="765"/>
                </a:lnTo>
                <a:lnTo>
                  <a:pt x="33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64"/>
          <p:cNvSpPr/>
          <p:nvPr/>
        </p:nvSpPr>
        <p:spPr>
          <a:xfrm flipH="1">
            <a:off x="2541247" y="3889992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64"/>
          <p:cNvSpPr/>
          <p:nvPr/>
        </p:nvSpPr>
        <p:spPr>
          <a:xfrm flipH="1">
            <a:off x="3096347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29" y="5177"/>
                </a:lnTo>
                <a:lnTo>
                  <a:pt x="37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64"/>
          <p:cNvSpPr/>
          <p:nvPr/>
        </p:nvSpPr>
        <p:spPr>
          <a:xfrm flipH="1">
            <a:off x="2824887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30" y="5177"/>
                </a:lnTo>
                <a:lnTo>
                  <a:pt x="37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64"/>
          <p:cNvSpPr/>
          <p:nvPr/>
        </p:nvSpPr>
        <p:spPr>
          <a:xfrm flipH="1">
            <a:off x="2553427" y="4007715"/>
            <a:ext cx="163946" cy="226861"/>
          </a:xfrm>
          <a:custGeom>
            <a:avLst/>
            <a:gdLst/>
            <a:ahLst/>
            <a:cxnLst/>
            <a:rect l="l" t="t" r="r" b="b"/>
            <a:pathLst>
              <a:path w="3742" h="5178" extrusionOk="0">
                <a:moveTo>
                  <a:pt x="1" y="0"/>
                </a:moveTo>
                <a:lnTo>
                  <a:pt x="1" y="5177"/>
                </a:lnTo>
                <a:lnTo>
                  <a:pt x="3742" y="5177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64"/>
          <p:cNvSpPr/>
          <p:nvPr/>
        </p:nvSpPr>
        <p:spPr>
          <a:xfrm flipH="1">
            <a:off x="2852270" y="3535287"/>
            <a:ext cx="98490" cy="330916"/>
          </a:xfrm>
          <a:custGeom>
            <a:avLst/>
            <a:gdLst/>
            <a:ahLst/>
            <a:cxnLst/>
            <a:rect l="l" t="t" r="r" b="b"/>
            <a:pathLst>
              <a:path w="2248" h="7553" extrusionOk="0">
                <a:moveTo>
                  <a:pt x="220" y="1"/>
                </a:moveTo>
                <a:lnTo>
                  <a:pt x="0" y="7552"/>
                </a:lnTo>
                <a:lnTo>
                  <a:pt x="2247" y="7552"/>
                </a:lnTo>
                <a:lnTo>
                  <a:pt x="20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64"/>
          <p:cNvSpPr/>
          <p:nvPr/>
        </p:nvSpPr>
        <p:spPr>
          <a:xfrm flipH="1">
            <a:off x="2667076" y="3462209"/>
            <a:ext cx="120309" cy="403995"/>
          </a:xfrm>
          <a:custGeom>
            <a:avLst/>
            <a:gdLst/>
            <a:ahLst/>
            <a:cxnLst/>
            <a:rect l="l" t="t" r="r" b="b"/>
            <a:pathLst>
              <a:path w="2746" h="9221" extrusionOk="0">
                <a:moveTo>
                  <a:pt x="267" y="1"/>
                </a:moveTo>
                <a:lnTo>
                  <a:pt x="1" y="9220"/>
                </a:lnTo>
                <a:lnTo>
                  <a:pt x="2746" y="9220"/>
                </a:lnTo>
                <a:lnTo>
                  <a:pt x="247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64"/>
          <p:cNvSpPr/>
          <p:nvPr/>
        </p:nvSpPr>
        <p:spPr>
          <a:xfrm flipH="1">
            <a:off x="3157247" y="3071009"/>
            <a:ext cx="4600" cy="3724"/>
          </a:xfrm>
          <a:custGeom>
            <a:avLst/>
            <a:gdLst/>
            <a:ahLst/>
            <a:cxnLst/>
            <a:rect l="l" t="t" r="r" b="b"/>
            <a:pathLst>
              <a:path w="105" h="85" extrusionOk="0">
                <a:moveTo>
                  <a:pt x="47" y="0"/>
                </a:moveTo>
                <a:cubicBezTo>
                  <a:pt x="23" y="0"/>
                  <a:pt x="0" y="24"/>
                  <a:pt x="0" y="47"/>
                </a:cubicBezTo>
                <a:cubicBezTo>
                  <a:pt x="0" y="66"/>
                  <a:pt x="23" y="85"/>
                  <a:pt x="45" y="85"/>
                </a:cubicBezTo>
                <a:cubicBezTo>
                  <a:pt x="49" y="85"/>
                  <a:pt x="54" y="84"/>
                  <a:pt x="58" y="81"/>
                </a:cubicBezTo>
                <a:cubicBezTo>
                  <a:pt x="81" y="81"/>
                  <a:pt x="105" y="58"/>
                  <a:pt x="105" y="35"/>
                </a:cubicBezTo>
                <a:cubicBezTo>
                  <a:pt x="93" y="12"/>
                  <a:pt x="70" y="0"/>
                  <a:pt x="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64"/>
          <p:cNvSpPr/>
          <p:nvPr/>
        </p:nvSpPr>
        <p:spPr>
          <a:xfrm>
            <a:off x="-310575" y="1471919"/>
            <a:ext cx="2193277" cy="2037998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64"/>
          <p:cNvSpPr/>
          <p:nvPr/>
        </p:nvSpPr>
        <p:spPr>
          <a:xfrm rot="728516" flipH="1">
            <a:off x="1138126" y="2297991"/>
            <a:ext cx="527988" cy="1143266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64"/>
          <p:cNvSpPr/>
          <p:nvPr/>
        </p:nvSpPr>
        <p:spPr>
          <a:xfrm rot="728516" flipH="1">
            <a:off x="2482602" y="1994847"/>
            <a:ext cx="527988" cy="1432183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64"/>
          <p:cNvSpPr/>
          <p:nvPr/>
        </p:nvSpPr>
        <p:spPr>
          <a:xfrm rot="2345827" flipH="1">
            <a:off x="2679096" y="2665537"/>
            <a:ext cx="544669" cy="786017"/>
          </a:xfrm>
          <a:custGeom>
            <a:avLst/>
            <a:gdLst/>
            <a:ahLst/>
            <a:cxnLst/>
            <a:rect l="l" t="t" r="r" b="b"/>
            <a:pathLst>
              <a:path w="11091" h="10494" extrusionOk="0">
                <a:moveTo>
                  <a:pt x="8161" y="1"/>
                </a:moveTo>
                <a:cubicBezTo>
                  <a:pt x="6952" y="1"/>
                  <a:pt x="5710" y="325"/>
                  <a:pt x="4597" y="789"/>
                </a:cubicBezTo>
                <a:cubicBezTo>
                  <a:pt x="3536" y="1239"/>
                  <a:pt x="2508" y="1850"/>
                  <a:pt x="1800" y="2814"/>
                </a:cubicBezTo>
                <a:cubicBezTo>
                  <a:pt x="1190" y="3714"/>
                  <a:pt x="965" y="5097"/>
                  <a:pt x="1672" y="6061"/>
                </a:cubicBezTo>
                <a:cubicBezTo>
                  <a:pt x="1897" y="6382"/>
                  <a:pt x="2218" y="6704"/>
                  <a:pt x="2122" y="7057"/>
                </a:cubicBezTo>
                <a:cubicBezTo>
                  <a:pt x="2058" y="7636"/>
                  <a:pt x="1318" y="7700"/>
                  <a:pt x="868" y="7990"/>
                </a:cubicBezTo>
                <a:cubicBezTo>
                  <a:pt x="0" y="8504"/>
                  <a:pt x="129" y="9822"/>
                  <a:pt x="836" y="10336"/>
                </a:cubicBezTo>
                <a:cubicBezTo>
                  <a:pt x="1054" y="10449"/>
                  <a:pt x="1311" y="10493"/>
                  <a:pt x="1587" y="10493"/>
                </a:cubicBezTo>
                <a:cubicBezTo>
                  <a:pt x="2409" y="10493"/>
                  <a:pt x="3401" y="10103"/>
                  <a:pt x="4051" y="9983"/>
                </a:cubicBezTo>
                <a:cubicBezTo>
                  <a:pt x="4436" y="9918"/>
                  <a:pt x="4822" y="9822"/>
                  <a:pt x="5111" y="9597"/>
                </a:cubicBezTo>
                <a:cubicBezTo>
                  <a:pt x="5401" y="9340"/>
                  <a:pt x="5561" y="8890"/>
                  <a:pt x="5304" y="8568"/>
                </a:cubicBezTo>
                <a:cubicBezTo>
                  <a:pt x="4983" y="8150"/>
                  <a:pt x="4147" y="8215"/>
                  <a:pt x="4018" y="7700"/>
                </a:cubicBezTo>
                <a:cubicBezTo>
                  <a:pt x="3954" y="7379"/>
                  <a:pt x="4308" y="7057"/>
                  <a:pt x="4629" y="7025"/>
                </a:cubicBezTo>
                <a:cubicBezTo>
                  <a:pt x="4688" y="7013"/>
                  <a:pt x="4747" y="7008"/>
                  <a:pt x="4806" y="7008"/>
                </a:cubicBezTo>
                <a:cubicBezTo>
                  <a:pt x="5069" y="7008"/>
                  <a:pt x="5331" y="7113"/>
                  <a:pt x="5594" y="7218"/>
                </a:cubicBezTo>
                <a:cubicBezTo>
                  <a:pt x="6380" y="7510"/>
                  <a:pt x="7229" y="7645"/>
                  <a:pt x="8064" y="7645"/>
                </a:cubicBezTo>
                <a:cubicBezTo>
                  <a:pt x="8424" y="7645"/>
                  <a:pt x="8781" y="7620"/>
                  <a:pt x="9129" y="7572"/>
                </a:cubicBezTo>
                <a:cubicBezTo>
                  <a:pt x="9612" y="7507"/>
                  <a:pt x="10126" y="7347"/>
                  <a:pt x="10254" y="6897"/>
                </a:cubicBezTo>
                <a:cubicBezTo>
                  <a:pt x="10447" y="6254"/>
                  <a:pt x="9676" y="5675"/>
                  <a:pt x="9194" y="5418"/>
                </a:cubicBezTo>
                <a:cubicBezTo>
                  <a:pt x="8969" y="5257"/>
                  <a:pt x="8776" y="5032"/>
                  <a:pt x="8647" y="4775"/>
                </a:cubicBezTo>
                <a:cubicBezTo>
                  <a:pt x="8390" y="4036"/>
                  <a:pt x="9001" y="3682"/>
                  <a:pt x="9483" y="3329"/>
                </a:cubicBezTo>
                <a:cubicBezTo>
                  <a:pt x="10126" y="2846"/>
                  <a:pt x="10640" y="2204"/>
                  <a:pt x="10962" y="1432"/>
                </a:cubicBezTo>
                <a:cubicBezTo>
                  <a:pt x="11026" y="1239"/>
                  <a:pt x="11090" y="1014"/>
                  <a:pt x="11026" y="853"/>
                </a:cubicBezTo>
                <a:cubicBezTo>
                  <a:pt x="10962" y="757"/>
                  <a:pt x="10801" y="661"/>
                  <a:pt x="10705" y="596"/>
                </a:cubicBezTo>
                <a:cubicBezTo>
                  <a:pt x="9916" y="175"/>
                  <a:pt x="9047" y="1"/>
                  <a:pt x="8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64"/>
          <p:cNvSpPr/>
          <p:nvPr/>
        </p:nvSpPr>
        <p:spPr>
          <a:xfrm>
            <a:off x="627975" y="4412375"/>
            <a:ext cx="3012900" cy="53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BF8E5-CEE0-9A17-A6EC-FEF73D9AA71B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72" y="2560022"/>
            <a:ext cx="3857594" cy="2344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6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" grpId="0"/>
      <p:bldP spid="1434" grpId="0"/>
      <p:bldP spid="14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8D0BA-8E4E-1F42-8B2D-60616DA91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02889"/>
            <a:ext cx="8082000" cy="3763789"/>
          </a:xfrm>
        </p:spPr>
        <p:txBody>
          <a:bodyPr/>
          <a:lstStyle/>
          <a:p>
            <a:pPr marL="152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dirty="0"/>
              <a:t>Si </a:t>
            </a:r>
            <a:r>
              <a:rPr lang="en-GB" dirty="0" err="1"/>
              <a:t>shkak</a:t>
            </a:r>
            <a:r>
              <a:rPr lang="en-GB" dirty="0"/>
              <a:t> </a:t>
            </a:r>
            <a:r>
              <a:rPr lang="en-GB" dirty="0" err="1"/>
              <a:t>kryesor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kancerit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mushkerise</a:t>
            </a:r>
            <a:r>
              <a:rPr lang="en-GB" dirty="0"/>
              <a:t> </a:t>
            </a:r>
            <a:r>
              <a:rPr lang="en-GB" dirty="0" err="1"/>
              <a:t>konsiderohet</a:t>
            </a:r>
            <a:r>
              <a:rPr lang="en-GB" dirty="0"/>
              <a:t> </a:t>
            </a:r>
            <a:r>
              <a:rPr lang="en-GB" dirty="0" err="1"/>
              <a:t>thithja</a:t>
            </a:r>
            <a:r>
              <a:rPr lang="en-GB" dirty="0"/>
              <a:t> </a:t>
            </a:r>
            <a:r>
              <a:rPr lang="en-GB" dirty="0" err="1"/>
              <a:t>nepermjet</a:t>
            </a:r>
            <a:r>
              <a:rPr lang="en-GB" dirty="0"/>
              <a:t> </a:t>
            </a:r>
            <a:r>
              <a:rPr lang="en-GB" dirty="0" err="1"/>
              <a:t>rrugeve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frymekembimit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disa</a:t>
            </a:r>
            <a:r>
              <a:rPr lang="en-GB" dirty="0"/>
              <a:t> </a:t>
            </a:r>
            <a:r>
              <a:rPr lang="en-GB" dirty="0" err="1"/>
              <a:t>substancave</a:t>
            </a:r>
            <a:r>
              <a:rPr lang="en-GB" dirty="0"/>
              <a:t> </a:t>
            </a:r>
            <a:r>
              <a:rPr lang="en-GB" dirty="0" err="1"/>
              <a:t>kancerogjene</a:t>
            </a:r>
            <a:r>
              <a:rPr lang="en-GB" dirty="0"/>
              <a:t>. </a:t>
            </a:r>
            <a:r>
              <a:rPr lang="en-GB" dirty="0" err="1"/>
              <a:t>Nder</a:t>
            </a:r>
            <a:r>
              <a:rPr lang="en-GB" dirty="0"/>
              <a:t> to, me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shpeshti</a:t>
            </a:r>
            <a:r>
              <a:rPr lang="en-GB" dirty="0"/>
              <a:t> – ne 85%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rasteve</a:t>
            </a:r>
            <a:r>
              <a:rPr lang="en-GB" dirty="0"/>
              <a:t> – </a:t>
            </a:r>
            <a:r>
              <a:rPr lang="en-GB" dirty="0" err="1"/>
              <a:t>eshte</a:t>
            </a:r>
            <a:r>
              <a:rPr lang="en-GB" dirty="0"/>
              <a:t> </a:t>
            </a:r>
            <a:r>
              <a:rPr lang="en-GB" b="1" dirty="0" err="1"/>
              <a:t>benzopireni</a:t>
            </a:r>
            <a:r>
              <a:rPr lang="en-GB" dirty="0"/>
              <a:t>, </a:t>
            </a:r>
            <a:r>
              <a:rPr lang="en-GB" dirty="0" err="1"/>
              <a:t>qe</a:t>
            </a:r>
            <a:r>
              <a:rPr lang="en-GB" dirty="0"/>
              <a:t> </a:t>
            </a:r>
            <a:r>
              <a:rPr lang="en-GB" dirty="0" err="1"/>
              <a:t>gjendet</a:t>
            </a:r>
            <a:r>
              <a:rPr lang="en-GB" dirty="0"/>
              <a:t> ne </a:t>
            </a:r>
            <a:r>
              <a:rPr lang="en-GB" dirty="0" err="1"/>
              <a:t>tymin</a:t>
            </a:r>
            <a:r>
              <a:rPr lang="en-GB" dirty="0"/>
              <a:t> e </a:t>
            </a:r>
            <a:r>
              <a:rPr lang="en-GB" dirty="0" err="1"/>
              <a:t>cigares</a:t>
            </a:r>
            <a:r>
              <a:rPr lang="en-GB" dirty="0"/>
              <a:t>. Kete </a:t>
            </a:r>
            <a:r>
              <a:rPr lang="en-GB" dirty="0" err="1"/>
              <a:t>semundje</a:t>
            </a:r>
            <a:r>
              <a:rPr lang="en-GB" dirty="0"/>
              <a:t> </a:t>
            </a:r>
            <a:r>
              <a:rPr lang="en-GB" dirty="0" err="1"/>
              <a:t>mund</a:t>
            </a:r>
            <a:r>
              <a:rPr lang="en-GB" dirty="0"/>
              <a:t> ta </a:t>
            </a:r>
            <a:r>
              <a:rPr lang="en-GB" dirty="0" err="1"/>
              <a:t>shkaktojne</a:t>
            </a:r>
            <a:r>
              <a:rPr lang="en-GB" dirty="0"/>
              <a:t> </a:t>
            </a:r>
            <a:r>
              <a:rPr lang="en-GB" dirty="0" err="1"/>
              <a:t>edhe</a:t>
            </a:r>
            <a:r>
              <a:rPr lang="en-GB" dirty="0"/>
              <a:t> </a:t>
            </a:r>
            <a:r>
              <a:rPr lang="en-GB" dirty="0" err="1"/>
              <a:t>lendet</a:t>
            </a:r>
            <a:r>
              <a:rPr lang="en-GB" dirty="0"/>
              <a:t> </a:t>
            </a:r>
            <a:r>
              <a:rPr lang="en-GB" dirty="0" err="1"/>
              <a:t>kancerogjene</a:t>
            </a:r>
            <a:r>
              <a:rPr lang="en-GB" dirty="0"/>
              <a:t> </a:t>
            </a:r>
            <a:r>
              <a:rPr lang="en-GB" dirty="0" err="1"/>
              <a:t>profesionale</a:t>
            </a:r>
            <a:r>
              <a:rPr lang="en-GB" dirty="0"/>
              <a:t>,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amianti</a:t>
            </a:r>
            <a:r>
              <a:rPr lang="en-GB" dirty="0"/>
              <a:t> </a:t>
            </a:r>
            <a:r>
              <a:rPr lang="en-GB" dirty="0" err="1"/>
              <a:t>dhe</a:t>
            </a:r>
            <a:r>
              <a:rPr lang="en-GB" dirty="0"/>
              <a:t> </a:t>
            </a:r>
            <a:r>
              <a:rPr lang="en-GB" dirty="0" err="1"/>
              <a:t>substancat</a:t>
            </a:r>
            <a:r>
              <a:rPr lang="en-GB" dirty="0"/>
              <a:t> me </a:t>
            </a:r>
            <a:r>
              <a:rPr lang="en-GB" dirty="0" err="1"/>
              <a:t>permbajtje</a:t>
            </a:r>
            <a:r>
              <a:rPr lang="en-GB" dirty="0"/>
              <a:t> </a:t>
            </a:r>
            <a:r>
              <a:rPr lang="en-GB" dirty="0" err="1"/>
              <a:t>arseniku</a:t>
            </a:r>
            <a:r>
              <a:rPr lang="en-GB" dirty="0"/>
              <a:t>.</a:t>
            </a:r>
          </a:p>
          <a:p>
            <a:pPr marL="152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dirty="0" err="1"/>
              <a:t>Gjithashtu</a:t>
            </a:r>
            <a:r>
              <a:rPr lang="en-GB" dirty="0"/>
              <a:t>, </a:t>
            </a:r>
            <a:r>
              <a:rPr lang="en-GB" dirty="0" err="1"/>
              <a:t>rol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rendesishem</a:t>
            </a:r>
            <a:r>
              <a:rPr lang="en-GB" dirty="0"/>
              <a:t> </a:t>
            </a:r>
            <a:r>
              <a:rPr lang="en-GB" dirty="0" err="1"/>
              <a:t>luan</a:t>
            </a:r>
            <a:r>
              <a:rPr lang="en-GB" dirty="0"/>
              <a:t> </a:t>
            </a:r>
            <a:r>
              <a:rPr lang="en-GB" dirty="0" err="1"/>
              <a:t>edhe</a:t>
            </a:r>
            <a:r>
              <a:rPr lang="en-GB" dirty="0"/>
              <a:t> </a:t>
            </a:r>
            <a:r>
              <a:rPr lang="en-GB" dirty="0" err="1"/>
              <a:t>predispozicioni</a:t>
            </a:r>
            <a:r>
              <a:rPr lang="en-GB" dirty="0"/>
              <a:t> </a:t>
            </a:r>
            <a:r>
              <a:rPr lang="en-GB" dirty="0" err="1"/>
              <a:t>gjenetik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D240C-5915-82F3-C44D-2397F93C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149238"/>
            <a:ext cx="8100000" cy="572700"/>
          </a:xfrm>
        </p:spPr>
        <p:txBody>
          <a:bodyPr/>
          <a:lstStyle/>
          <a:p>
            <a:r>
              <a:rPr lang="en-GB" dirty="0" err="1"/>
              <a:t>Kanceri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mushkerive</a:t>
            </a:r>
            <a:r>
              <a:rPr lang="en-GB" dirty="0"/>
              <a:t> – </a:t>
            </a:r>
            <a:r>
              <a:rPr lang="en-GB" dirty="0" err="1"/>
              <a:t>Arba</a:t>
            </a:r>
            <a:r>
              <a:rPr lang="en-GB" dirty="0"/>
              <a:t> Sina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D435E-1294-3F00-954C-40EB2C89F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73" y="2949884"/>
            <a:ext cx="3280245" cy="204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E21E9-9F94-6004-1ED0-A229CAE31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68" y="2949884"/>
            <a:ext cx="3383246" cy="204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47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C19F5-C307-0F03-1048-82FD2C74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773" y="1303757"/>
            <a:ext cx="8595360" cy="3504217"/>
          </a:xfrm>
        </p:spPr>
        <p:txBody>
          <a:bodyPr/>
          <a:lstStyle/>
          <a:p>
            <a:r>
              <a:rPr lang="en-GB" sz="2000" b="1" dirty="0"/>
              <a:t>SIMPTOMAT NE STADIN E VONSHEM JANE:</a:t>
            </a:r>
            <a:endParaRPr lang="en-US" sz="2000" b="1" dirty="0"/>
          </a:p>
          <a:p>
            <a:pPr lvl="1"/>
            <a:r>
              <a:rPr lang="en-US" sz="1600" dirty="0" err="1"/>
              <a:t>Mungese</a:t>
            </a:r>
            <a:r>
              <a:rPr lang="en-US" sz="1600" dirty="0"/>
              <a:t> e </a:t>
            </a:r>
            <a:r>
              <a:rPr lang="en-US" sz="1600" dirty="0" err="1"/>
              <a:t>oreksit</a:t>
            </a:r>
            <a:endParaRPr lang="en-US" sz="1600" dirty="0"/>
          </a:p>
          <a:p>
            <a:pPr lvl="1"/>
            <a:r>
              <a:rPr lang="en-US" sz="1600" dirty="0" err="1"/>
              <a:t>Lodhje</a:t>
            </a:r>
            <a:endParaRPr lang="en-US" sz="1600" dirty="0"/>
          </a:p>
          <a:p>
            <a:pPr lvl="1"/>
            <a:r>
              <a:rPr lang="en-US" sz="1600" dirty="0" err="1"/>
              <a:t>Renie</a:t>
            </a:r>
            <a:r>
              <a:rPr lang="en-US" sz="1600" dirty="0"/>
              <a:t> ne </a:t>
            </a:r>
            <a:r>
              <a:rPr lang="en-US" sz="1600" dirty="0" err="1"/>
              <a:t>peshe</a:t>
            </a:r>
            <a:endParaRPr lang="en-US" sz="1600" dirty="0"/>
          </a:p>
          <a:p>
            <a:pPr lvl="1"/>
            <a:r>
              <a:rPr lang="en-US" sz="1600" dirty="0" err="1"/>
              <a:t>Veshtiresi</a:t>
            </a:r>
            <a:r>
              <a:rPr lang="en-US" sz="1600" dirty="0"/>
              <a:t> ne </a:t>
            </a:r>
            <a:r>
              <a:rPr lang="en-US" sz="1600" dirty="0" err="1"/>
              <a:t>frymemarrje</a:t>
            </a:r>
            <a:endParaRPr lang="en-US" sz="1600" dirty="0"/>
          </a:p>
          <a:p>
            <a:pPr lvl="1"/>
            <a:r>
              <a:rPr lang="en-US" sz="1600" dirty="0" err="1"/>
              <a:t>Prani</a:t>
            </a:r>
            <a:r>
              <a:rPr lang="en-US" sz="1600" dirty="0"/>
              <a:t> e </a:t>
            </a:r>
            <a:r>
              <a:rPr lang="en-US" sz="1600" dirty="0" err="1"/>
              <a:t>gelbazes</a:t>
            </a:r>
            <a:r>
              <a:rPr lang="en-US" sz="1600" dirty="0"/>
              <a:t>, e </a:t>
            </a:r>
            <a:r>
              <a:rPr lang="en-US" sz="1600" dirty="0" err="1"/>
              <a:t>perfshire</a:t>
            </a:r>
            <a:r>
              <a:rPr lang="en-US" sz="1600" dirty="0"/>
              <a:t> me </a:t>
            </a:r>
            <a:r>
              <a:rPr lang="en-US" sz="1600" dirty="0" err="1"/>
              <a:t>disa</a:t>
            </a:r>
            <a:r>
              <a:rPr lang="en-US" sz="1600" dirty="0"/>
              <a:t> </a:t>
            </a:r>
            <a:r>
              <a:rPr lang="en-US" sz="1600" dirty="0" err="1"/>
              <a:t>copa</a:t>
            </a:r>
            <a:r>
              <a:rPr lang="en-US" sz="1600" dirty="0"/>
              <a:t> </a:t>
            </a:r>
            <a:r>
              <a:rPr lang="en-US" sz="1600" dirty="0" err="1"/>
              <a:t>te</a:t>
            </a:r>
            <a:r>
              <a:rPr lang="en-US" sz="1600" dirty="0"/>
              <a:t> </a:t>
            </a:r>
            <a:r>
              <a:rPr lang="en-US" sz="1600" dirty="0" err="1"/>
              <a:t>vogla</a:t>
            </a:r>
            <a:r>
              <a:rPr lang="en-US" sz="1600" dirty="0"/>
              <a:t> </a:t>
            </a:r>
            <a:r>
              <a:rPr lang="en-US" sz="1600" dirty="0" err="1"/>
              <a:t>gjaku</a:t>
            </a:r>
            <a:r>
              <a:rPr lang="en-US" sz="1600" dirty="0"/>
              <a:t> </a:t>
            </a:r>
            <a:r>
              <a:rPr lang="en-US" sz="1600" dirty="0" err="1"/>
              <a:t>te</a:t>
            </a:r>
            <a:r>
              <a:rPr lang="en-US" sz="1600" dirty="0"/>
              <a:t> </a:t>
            </a:r>
            <a:r>
              <a:rPr lang="en-US" sz="1600" dirty="0" err="1"/>
              <a:t>mpiksur</a:t>
            </a:r>
            <a:r>
              <a:rPr lang="en-US" sz="1600" dirty="0"/>
              <a:t>. </a:t>
            </a:r>
            <a:r>
              <a:rPr lang="en-US" sz="1600" dirty="0" err="1"/>
              <a:t>Kjo</a:t>
            </a:r>
            <a:r>
              <a:rPr lang="en-US" sz="1600" dirty="0"/>
              <a:t> </a:t>
            </a:r>
            <a:r>
              <a:rPr lang="en-US" sz="1600" dirty="0" err="1"/>
              <a:t>perben</a:t>
            </a:r>
            <a:r>
              <a:rPr lang="en-US" sz="1600" dirty="0"/>
              <a:t> </a:t>
            </a:r>
            <a:r>
              <a:rPr lang="en-US" sz="1600" dirty="0" err="1"/>
              <a:t>nje</a:t>
            </a:r>
            <a:r>
              <a:rPr lang="en-US" sz="1600" dirty="0"/>
              <a:t> </a:t>
            </a:r>
            <a:r>
              <a:rPr lang="en-US" sz="1600" dirty="0" err="1"/>
              <a:t>urgjence</a:t>
            </a:r>
            <a:r>
              <a:rPr lang="en-US" sz="1600" dirty="0"/>
              <a:t> </a:t>
            </a:r>
            <a:r>
              <a:rPr lang="en-US" sz="1600" dirty="0" err="1"/>
              <a:t>mjekesore</a:t>
            </a:r>
            <a:r>
              <a:rPr lang="en-US" sz="1600" dirty="0"/>
              <a:t>, </a:t>
            </a:r>
            <a:r>
              <a:rPr lang="en-US" sz="1600" dirty="0" err="1"/>
              <a:t>qe</a:t>
            </a:r>
            <a:r>
              <a:rPr lang="en-US" sz="1600" dirty="0"/>
              <a:t> ka </a:t>
            </a:r>
            <a:r>
              <a:rPr lang="en-US" sz="1600" dirty="0" err="1"/>
              <a:t>nevoje</a:t>
            </a:r>
            <a:r>
              <a:rPr lang="en-US" sz="1600" dirty="0"/>
              <a:t> per </a:t>
            </a:r>
            <a:r>
              <a:rPr lang="en-US" sz="1600" dirty="0" err="1"/>
              <a:t>konsulte</a:t>
            </a:r>
            <a:r>
              <a:rPr lang="en-US" sz="1600" dirty="0"/>
              <a:t> </a:t>
            </a:r>
            <a:r>
              <a:rPr lang="en-US" sz="1600" dirty="0" err="1"/>
              <a:t>te</a:t>
            </a:r>
            <a:r>
              <a:rPr lang="en-US" sz="1600" dirty="0"/>
              <a:t> </a:t>
            </a:r>
            <a:r>
              <a:rPr lang="en-US" sz="1600" dirty="0" err="1"/>
              <a:t>menjehershme</a:t>
            </a:r>
            <a:r>
              <a:rPr lang="en-US" sz="1600" dirty="0"/>
              <a:t> me </a:t>
            </a:r>
            <a:r>
              <a:rPr lang="en-US" sz="1600" dirty="0" err="1"/>
              <a:t>mjekun</a:t>
            </a:r>
            <a:r>
              <a:rPr lang="en-US" sz="1600" dirty="0"/>
              <a:t> specialist.</a:t>
            </a:r>
          </a:p>
          <a:p>
            <a:pPr lvl="1"/>
            <a:r>
              <a:rPr lang="en-US" sz="1600" dirty="0"/>
              <a:t>Pneumonia – </a:t>
            </a:r>
            <a:r>
              <a:rPr lang="en-US" sz="1600" dirty="0" err="1"/>
              <a:t>infeksioni</a:t>
            </a:r>
            <a:r>
              <a:rPr lang="en-US" sz="1600" dirty="0"/>
              <a:t> ne </a:t>
            </a:r>
            <a:r>
              <a:rPr lang="en-US" sz="1600" dirty="0" err="1"/>
              <a:t>mushkeri</a:t>
            </a:r>
            <a:r>
              <a:rPr lang="en-US" sz="1600" dirty="0"/>
              <a:t> – </a:t>
            </a:r>
            <a:r>
              <a:rPr lang="en-US" sz="1600" dirty="0" err="1"/>
              <a:t>rezistente</a:t>
            </a:r>
            <a:r>
              <a:rPr lang="en-US" sz="1600" dirty="0"/>
              <a:t> </a:t>
            </a:r>
            <a:r>
              <a:rPr lang="en-US" sz="1600" dirty="0" err="1"/>
              <a:t>ndaj</a:t>
            </a:r>
            <a:r>
              <a:rPr lang="en-US" sz="1600" dirty="0"/>
              <a:t> </a:t>
            </a:r>
            <a:r>
              <a:rPr lang="en-US" sz="1600" dirty="0" err="1"/>
              <a:t>mjekimit</a:t>
            </a:r>
            <a:r>
              <a:rPr lang="en-US" sz="1600" dirty="0"/>
              <a:t> </a:t>
            </a:r>
            <a:r>
              <a:rPr lang="en-US" sz="1600" dirty="0" err="1"/>
              <a:t>tek</a:t>
            </a:r>
            <a:r>
              <a:rPr lang="en-US" sz="1600" dirty="0"/>
              <a:t> </a:t>
            </a:r>
            <a:r>
              <a:rPr lang="en-US" sz="1600" dirty="0" err="1"/>
              <a:t>personat</a:t>
            </a:r>
            <a:r>
              <a:rPr lang="en-US" sz="1600" dirty="0"/>
              <a:t> </a:t>
            </a:r>
            <a:r>
              <a:rPr lang="en-US" sz="1600" dirty="0" err="1"/>
              <a:t>mbi</a:t>
            </a:r>
            <a:r>
              <a:rPr lang="en-US" sz="1600" dirty="0"/>
              <a:t> 40 </a:t>
            </a:r>
            <a:r>
              <a:rPr lang="en-US" sz="1600" dirty="0" err="1"/>
              <a:t>vjec</a:t>
            </a:r>
            <a:r>
              <a:rPr lang="en-US" sz="1600" dirty="0"/>
              <a:t>, </a:t>
            </a:r>
            <a:r>
              <a:rPr lang="en-US" sz="1600" dirty="0" err="1"/>
              <a:t>eshte</a:t>
            </a:r>
            <a:r>
              <a:rPr lang="en-US" sz="1600" dirty="0"/>
              <a:t> </a:t>
            </a:r>
            <a:r>
              <a:rPr lang="en-US" sz="1600" dirty="0" err="1"/>
              <a:t>nje</a:t>
            </a:r>
            <a:r>
              <a:rPr lang="en-US" sz="1600" dirty="0"/>
              <a:t> </a:t>
            </a:r>
            <a:r>
              <a:rPr lang="en-US" sz="1600" dirty="0" err="1"/>
              <a:t>arsye</a:t>
            </a:r>
            <a:r>
              <a:rPr lang="en-US" sz="1600" dirty="0"/>
              <a:t> e forte </a:t>
            </a:r>
            <a:r>
              <a:rPr lang="en-US" sz="1600" dirty="0" err="1"/>
              <a:t>qe</a:t>
            </a:r>
            <a:r>
              <a:rPr lang="en-US" sz="1600" dirty="0"/>
              <a:t> </a:t>
            </a:r>
            <a:r>
              <a:rPr lang="en-US" sz="1600" dirty="0" err="1"/>
              <a:t>sugjeron</a:t>
            </a:r>
            <a:r>
              <a:rPr lang="en-US" sz="1600" dirty="0"/>
              <a:t> per </a:t>
            </a:r>
            <a:r>
              <a:rPr lang="en-US" sz="1600" dirty="0" err="1"/>
              <a:t>pranine</a:t>
            </a:r>
            <a:r>
              <a:rPr lang="en-US" sz="1600" dirty="0"/>
              <a:t> e </a:t>
            </a:r>
            <a:r>
              <a:rPr lang="en-US" sz="1600" dirty="0" err="1"/>
              <a:t>kancerit</a:t>
            </a:r>
            <a:r>
              <a:rPr lang="en-US" sz="1600" dirty="0"/>
              <a:t> ne </a:t>
            </a:r>
            <a:r>
              <a:rPr lang="en-US" sz="1600" dirty="0" err="1"/>
              <a:t>mushkeri</a:t>
            </a:r>
            <a:r>
              <a:rPr lang="en-US" sz="1600" dirty="0"/>
              <a:t>.</a:t>
            </a:r>
            <a:endParaRPr lang="en-GB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10E19-CC8C-9427-D675-9476769E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1" y="102043"/>
            <a:ext cx="8972919" cy="572700"/>
          </a:xfrm>
        </p:spPr>
        <p:txBody>
          <a:bodyPr/>
          <a:lstStyle/>
          <a:p>
            <a:r>
              <a:rPr lang="en-GB" sz="3600" dirty="0" err="1"/>
              <a:t>Simptomat</a:t>
            </a:r>
            <a:r>
              <a:rPr lang="en-GB" sz="3600" dirty="0"/>
              <a:t> e </a:t>
            </a:r>
            <a:r>
              <a:rPr lang="en-GB" sz="3600" dirty="0" err="1"/>
              <a:t>kancerit</a:t>
            </a:r>
            <a:r>
              <a:rPr lang="en-GB" sz="3600" dirty="0"/>
              <a:t> </a:t>
            </a:r>
            <a:r>
              <a:rPr lang="en-GB" sz="3600" dirty="0" err="1"/>
              <a:t>te</a:t>
            </a:r>
            <a:r>
              <a:rPr lang="en-GB" sz="3600" dirty="0"/>
              <a:t> </a:t>
            </a:r>
            <a:r>
              <a:rPr lang="en-GB" sz="3600" dirty="0" err="1"/>
              <a:t>mushkerive</a:t>
            </a:r>
            <a:r>
              <a:rPr lang="en-GB" sz="3600" dirty="0"/>
              <a:t>  - </a:t>
            </a:r>
            <a:r>
              <a:rPr lang="en-GB" sz="3600" dirty="0" err="1"/>
              <a:t>Arba</a:t>
            </a:r>
            <a:r>
              <a:rPr lang="en-GB" sz="3600" dirty="0"/>
              <a:t> Sina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51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C19F5-C307-0F03-1048-82FD2C74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773" y="879005"/>
            <a:ext cx="8595360" cy="3928970"/>
          </a:xfrm>
        </p:spPr>
        <p:txBody>
          <a:bodyPr/>
          <a:lstStyle/>
          <a:p>
            <a:pPr marL="152400" indent="0">
              <a:buNone/>
            </a:pPr>
            <a:r>
              <a:rPr lang="en-GB" sz="1600" dirty="0" err="1"/>
              <a:t>Rruget</a:t>
            </a:r>
            <a:r>
              <a:rPr lang="en-GB" sz="1600" dirty="0"/>
              <a:t> </a:t>
            </a:r>
            <a:r>
              <a:rPr lang="en-GB" sz="1600" dirty="0" err="1"/>
              <a:t>respiratore</a:t>
            </a:r>
            <a:r>
              <a:rPr lang="en-GB" sz="1600" dirty="0"/>
              <a:t> </a:t>
            </a:r>
            <a:r>
              <a:rPr lang="en-GB" sz="1600" dirty="0" err="1"/>
              <a:t>ndahen</a:t>
            </a:r>
            <a:r>
              <a:rPr lang="en-GB" sz="1600" dirty="0"/>
              <a:t> ne </a:t>
            </a:r>
            <a:r>
              <a:rPr lang="en-GB" sz="1600" dirty="0" err="1"/>
              <a:t>te</a:t>
            </a:r>
            <a:r>
              <a:rPr lang="en-GB" sz="1600" dirty="0"/>
              <a:t> </a:t>
            </a:r>
            <a:r>
              <a:rPr lang="en-GB" sz="1600" dirty="0" err="1"/>
              <a:t>siperme</a:t>
            </a:r>
            <a:r>
              <a:rPr lang="en-GB" sz="1600" dirty="0"/>
              <a:t> </a:t>
            </a:r>
            <a:r>
              <a:rPr lang="en-GB" sz="1600" dirty="0" err="1"/>
              <a:t>dhe</a:t>
            </a:r>
            <a:r>
              <a:rPr lang="en-GB" sz="1600" dirty="0"/>
              <a:t> </a:t>
            </a:r>
            <a:r>
              <a:rPr lang="en-GB" sz="1600" dirty="0" err="1"/>
              <a:t>te</a:t>
            </a:r>
            <a:r>
              <a:rPr lang="en-GB" sz="1600" dirty="0"/>
              <a:t> </a:t>
            </a:r>
            <a:r>
              <a:rPr lang="en-GB" sz="1600" dirty="0" err="1"/>
              <a:t>poshtme</a:t>
            </a:r>
            <a:r>
              <a:rPr lang="en-GB" dirty="0"/>
              <a:t>. Ne </a:t>
            </a:r>
            <a:r>
              <a:rPr lang="en-GB" dirty="0" err="1"/>
              <a:t>rruget</a:t>
            </a:r>
            <a:r>
              <a:rPr lang="en-GB" dirty="0"/>
              <a:t> e </a:t>
            </a:r>
            <a:r>
              <a:rPr lang="en-GB" dirty="0" err="1"/>
              <a:t>siperme</a:t>
            </a:r>
            <a:r>
              <a:rPr lang="en-GB" dirty="0"/>
              <a:t> </a:t>
            </a:r>
            <a:r>
              <a:rPr lang="en-GB" dirty="0" err="1"/>
              <a:t>perfshihet</a:t>
            </a:r>
            <a:r>
              <a:rPr lang="en-GB" dirty="0"/>
              <a:t> </a:t>
            </a:r>
            <a:r>
              <a:rPr lang="en-GB" dirty="0" err="1"/>
              <a:t>trakeja</a:t>
            </a:r>
            <a:r>
              <a:rPr lang="en-GB" dirty="0"/>
              <a:t>, e </a:t>
            </a:r>
            <a:r>
              <a:rPr lang="en-GB" dirty="0" err="1"/>
              <a:t>cila</a:t>
            </a:r>
            <a:r>
              <a:rPr lang="en-GB" dirty="0"/>
              <a:t> </a:t>
            </a:r>
            <a:r>
              <a:rPr lang="en-GB" dirty="0" err="1"/>
              <a:t>zakonisht</a:t>
            </a:r>
            <a:r>
              <a:rPr lang="en-GB" dirty="0"/>
              <a:t> </a:t>
            </a:r>
            <a:r>
              <a:rPr lang="en-GB" dirty="0" err="1"/>
              <a:t>afektohet</a:t>
            </a:r>
            <a:r>
              <a:rPr lang="en-GB" dirty="0"/>
              <a:t> </a:t>
            </a:r>
            <a:r>
              <a:rPr lang="en-GB" dirty="0" err="1"/>
              <a:t>nga</a:t>
            </a:r>
            <a:r>
              <a:rPr lang="en-GB" dirty="0"/>
              <a:t> </a:t>
            </a:r>
            <a:r>
              <a:rPr lang="en-GB" dirty="0" err="1"/>
              <a:t>ndryshimet</a:t>
            </a:r>
            <a:r>
              <a:rPr lang="en-GB" dirty="0"/>
              <a:t> </a:t>
            </a:r>
            <a:r>
              <a:rPr lang="en-GB" dirty="0" err="1"/>
              <a:t>klimaterike</a:t>
            </a:r>
            <a:r>
              <a:rPr lang="en-GB" dirty="0"/>
              <a:t>, </a:t>
            </a:r>
            <a:r>
              <a:rPr lang="en-GB" dirty="0" err="1"/>
              <a:t>infeksionet</a:t>
            </a:r>
            <a:r>
              <a:rPr lang="en-GB" dirty="0"/>
              <a:t>, </a:t>
            </a:r>
            <a:r>
              <a:rPr lang="en-GB" dirty="0" err="1"/>
              <a:t>viruset</a:t>
            </a:r>
            <a:r>
              <a:rPr lang="en-GB" dirty="0"/>
              <a:t> </a:t>
            </a:r>
            <a:r>
              <a:rPr lang="en-GB" dirty="0" err="1"/>
              <a:t>etj</a:t>
            </a:r>
            <a:r>
              <a:rPr lang="en-GB" dirty="0"/>
              <a:t>. </a:t>
            </a:r>
            <a:r>
              <a:rPr lang="en-GB" dirty="0" err="1"/>
              <a:t>Nje</a:t>
            </a:r>
            <a:r>
              <a:rPr lang="en-GB" dirty="0"/>
              <a:t> </a:t>
            </a:r>
            <a:r>
              <a:rPr lang="en-GB" dirty="0" err="1"/>
              <a:t>rast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vecante</a:t>
            </a:r>
            <a:r>
              <a:rPr lang="en-GB" dirty="0"/>
              <a:t> I </a:t>
            </a:r>
            <a:r>
              <a:rPr lang="en-GB" dirty="0" err="1"/>
              <a:t>infektimit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kesaj</a:t>
            </a:r>
            <a:r>
              <a:rPr lang="en-GB" dirty="0"/>
              <a:t> zone, </a:t>
            </a:r>
            <a:r>
              <a:rPr lang="en-GB" dirty="0" err="1"/>
              <a:t>eshte</a:t>
            </a:r>
            <a:r>
              <a:rPr lang="en-GB" dirty="0"/>
              <a:t> </a:t>
            </a:r>
            <a:r>
              <a:rPr lang="en-GB" b="1" dirty="0" err="1"/>
              <a:t>bronshiti</a:t>
            </a:r>
            <a:r>
              <a:rPr lang="en-GB" b="1" dirty="0"/>
              <a:t> purulent</a:t>
            </a:r>
            <a:r>
              <a:rPr lang="en-GB" dirty="0"/>
              <a:t>.</a:t>
            </a:r>
            <a:endParaRPr lang="en-GB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10E19-CC8C-9427-D675-9476769E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1" y="102043"/>
            <a:ext cx="8972919" cy="572700"/>
          </a:xfrm>
        </p:spPr>
        <p:txBody>
          <a:bodyPr/>
          <a:lstStyle/>
          <a:p>
            <a:r>
              <a:rPr lang="en-GB" sz="3600" dirty="0" err="1"/>
              <a:t>Bronshiti</a:t>
            </a:r>
            <a:r>
              <a:rPr lang="en-GB" sz="3600" dirty="0"/>
              <a:t> purulent- </a:t>
            </a:r>
            <a:r>
              <a:rPr lang="en-GB" sz="3600" dirty="0" err="1"/>
              <a:t>Arba</a:t>
            </a:r>
            <a:r>
              <a:rPr lang="en-GB" sz="3600" dirty="0"/>
              <a:t> Sina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23C2F-FA72-D5C1-087D-188F13FCEFD1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7" b="4187"/>
          <a:stretch>
            <a:fillRect/>
          </a:stretch>
        </p:blipFill>
        <p:spPr bwMode="auto">
          <a:xfrm>
            <a:off x="749218" y="2117868"/>
            <a:ext cx="3859158" cy="289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34573-24D3-2480-36A2-960E93B57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18" y="2117867"/>
            <a:ext cx="3443964" cy="2895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1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61"/>
          <p:cNvSpPr txBox="1">
            <a:spLocks noGrp="1"/>
          </p:cNvSpPr>
          <p:nvPr>
            <p:ph type="title" idx="17"/>
          </p:nvPr>
        </p:nvSpPr>
        <p:spPr>
          <a:xfrm>
            <a:off x="522000" y="491400"/>
            <a:ext cx="8100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Permbajtja e projektit</a:t>
            </a:r>
            <a:endParaRPr dirty="0"/>
          </a:p>
        </p:txBody>
      </p:sp>
      <p:sp>
        <p:nvSpPr>
          <p:cNvPr id="1351" name="Google Shape;1351;p61"/>
          <p:cNvSpPr txBox="1">
            <a:spLocks noGrp="1"/>
          </p:cNvSpPr>
          <p:nvPr>
            <p:ph type="subTitle" idx="2"/>
          </p:nvPr>
        </p:nvSpPr>
        <p:spPr>
          <a:xfrm>
            <a:off x="408250" y="22512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Nga Alesio Totosi</a:t>
            </a:r>
            <a:endParaRPr dirty="0"/>
          </a:p>
        </p:txBody>
      </p:sp>
      <p:sp>
        <p:nvSpPr>
          <p:cNvPr id="1352" name="Google Shape;1352;p61"/>
          <p:cNvSpPr txBox="1">
            <a:spLocks noGrp="1"/>
          </p:cNvSpPr>
          <p:nvPr>
            <p:ph type="subTitle" idx="1"/>
          </p:nvPr>
        </p:nvSpPr>
        <p:spPr>
          <a:xfrm>
            <a:off x="408250" y="38113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Nga Ardian Ismaili</a:t>
            </a:r>
            <a:endParaRPr dirty="0"/>
          </a:p>
        </p:txBody>
      </p:sp>
      <p:sp>
        <p:nvSpPr>
          <p:cNvPr id="1353" name="Google Shape;1353;p61"/>
          <p:cNvSpPr txBox="1">
            <a:spLocks noGrp="1"/>
          </p:cNvSpPr>
          <p:nvPr>
            <p:ph type="title"/>
          </p:nvPr>
        </p:nvSpPr>
        <p:spPr>
          <a:xfrm>
            <a:off x="1165611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54" name="Google Shape;1354;p61"/>
          <p:cNvSpPr txBox="1">
            <a:spLocks noGrp="1"/>
          </p:cNvSpPr>
          <p:nvPr>
            <p:ph type="subTitle" idx="3"/>
          </p:nvPr>
        </p:nvSpPr>
        <p:spPr>
          <a:xfrm>
            <a:off x="625761" y="18873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Ndotja e ajrit</a:t>
            </a:r>
            <a:endParaRPr dirty="0"/>
          </a:p>
        </p:txBody>
      </p:sp>
      <p:sp>
        <p:nvSpPr>
          <p:cNvPr id="1355" name="Google Shape;1355;p61"/>
          <p:cNvSpPr txBox="1">
            <a:spLocks noGrp="1"/>
          </p:cNvSpPr>
          <p:nvPr>
            <p:ph type="subTitle" idx="4"/>
          </p:nvPr>
        </p:nvSpPr>
        <p:spPr>
          <a:xfrm>
            <a:off x="3492150" y="18873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Ndotja e tokes</a:t>
            </a:r>
            <a:endParaRPr dirty="0"/>
          </a:p>
        </p:txBody>
      </p:sp>
      <p:sp>
        <p:nvSpPr>
          <p:cNvPr id="1356" name="Google Shape;1356;p61"/>
          <p:cNvSpPr txBox="1">
            <a:spLocks noGrp="1"/>
          </p:cNvSpPr>
          <p:nvPr>
            <p:ph type="subTitle" idx="5"/>
          </p:nvPr>
        </p:nvSpPr>
        <p:spPr>
          <a:xfrm>
            <a:off x="6358550" y="18873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Ndotja e ujit</a:t>
            </a:r>
            <a:endParaRPr dirty="0"/>
          </a:p>
        </p:txBody>
      </p:sp>
      <p:sp>
        <p:nvSpPr>
          <p:cNvPr id="1357" name="Google Shape;1357;p61"/>
          <p:cNvSpPr txBox="1">
            <a:spLocks noGrp="1"/>
          </p:cNvSpPr>
          <p:nvPr>
            <p:ph type="subTitle" idx="6"/>
          </p:nvPr>
        </p:nvSpPr>
        <p:spPr>
          <a:xfrm>
            <a:off x="244218" y="3445175"/>
            <a:ext cx="2890867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Foto / Video / Powerpointi</a:t>
            </a:r>
            <a:endParaRPr dirty="0"/>
          </a:p>
        </p:txBody>
      </p:sp>
      <p:sp>
        <p:nvSpPr>
          <p:cNvPr id="1358" name="Google Shape;1358;p61"/>
          <p:cNvSpPr txBox="1">
            <a:spLocks noGrp="1"/>
          </p:cNvSpPr>
          <p:nvPr>
            <p:ph type="subTitle" idx="7"/>
          </p:nvPr>
        </p:nvSpPr>
        <p:spPr>
          <a:xfrm>
            <a:off x="3327050" y="34451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Semundje te ndryshme</a:t>
            </a:r>
            <a:endParaRPr dirty="0"/>
          </a:p>
        </p:txBody>
      </p:sp>
      <p:sp>
        <p:nvSpPr>
          <p:cNvPr id="1359" name="Google Shape;1359;p61"/>
          <p:cNvSpPr txBox="1">
            <a:spLocks noGrp="1"/>
          </p:cNvSpPr>
          <p:nvPr>
            <p:ph type="subTitle" idx="8"/>
          </p:nvPr>
        </p:nvSpPr>
        <p:spPr>
          <a:xfrm>
            <a:off x="6358550" y="34451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Poster rreth ndotjes</a:t>
            </a:r>
            <a:endParaRPr dirty="0"/>
          </a:p>
        </p:txBody>
      </p:sp>
      <p:sp>
        <p:nvSpPr>
          <p:cNvPr id="1360" name="Google Shape;1360;p61"/>
          <p:cNvSpPr txBox="1">
            <a:spLocks noGrp="1"/>
          </p:cNvSpPr>
          <p:nvPr>
            <p:ph type="title" idx="9"/>
          </p:nvPr>
        </p:nvSpPr>
        <p:spPr>
          <a:xfrm>
            <a:off x="403200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61" name="Google Shape;1361;p61"/>
          <p:cNvSpPr txBox="1">
            <a:spLocks noGrp="1"/>
          </p:cNvSpPr>
          <p:nvPr>
            <p:ph type="title" idx="13"/>
          </p:nvPr>
        </p:nvSpPr>
        <p:spPr>
          <a:xfrm>
            <a:off x="689840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2" name="Google Shape;1362;p61"/>
          <p:cNvSpPr txBox="1">
            <a:spLocks noGrp="1"/>
          </p:cNvSpPr>
          <p:nvPr>
            <p:ph type="title" idx="14"/>
          </p:nvPr>
        </p:nvSpPr>
        <p:spPr>
          <a:xfrm>
            <a:off x="1165611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3" name="Google Shape;1363;p61"/>
          <p:cNvSpPr txBox="1">
            <a:spLocks noGrp="1"/>
          </p:cNvSpPr>
          <p:nvPr>
            <p:ph type="title" idx="15"/>
          </p:nvPr>
        </p:nvSpPr>
        <p:spPr>
          <a:xfrm>
            <a:off x="403200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64" name="Google Shape;1364;p61"/>
          <p:cNvSpPr txBox="1">
            <a:spLocks noGrp="1"/>
          </p:cNvSpPr>
          <p:nvPr>
            <p:ph type="title" idx="16"/>
          </p:nvPr>
        </p:nvSpPr>
        <p:spPr>
          <a:xfrm>
            <a:off x="689840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1365" name="Google Shape;1365;p61"/>
          <p:cNvCxnSpPr/>
          <p:nvPr/>
        </p:nvCxnSpPr>
        <p:spPr>
          <a:xfrm>
            <a:off x="4945950" y="1520500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61"/>
          <p:cNvCxnSpPr/>
          <p:nvPr/>
        </p:nvCxnSpPr>
        <p:spPr>
          <a:xfrm>
            <a:off x="4198050" y="1520500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61"/>
          <p:cNvCxnSpPr/>
          <p:nvPr/>
        </p:nvCxnSpPr>
        <p:spPr>
          <a:xfrm>
            <a:off x="4945950" y="3076725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61"/>
          <p:cNvCxnSpPr/>
          <p:nvPr/>
        </p:nvCxnSpPr>
        <p:spPr>
          <a:xfrm>
            <a:off x="4198050" y="3076725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9" name="Google Shape;1369;p61"/>
          <p:cNvCxnSpPr/>
          <p:nvPr/>
        </p:nvCxnSpPr>
        <p:spPr>
          <a:xfrm>
            <a:off x="7812350" y="1520500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0" name="Google Shape;1370;p61"/>
          <p:cNvCxnSpPr/>
          <p:nvPr/>
        </p:nvCxnSpPr>
        <p:spPr>
          <a:xfrm>
            <a:off x="7064450" y="1520500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1" name="Google Shape;1371;p61"/>
          <p:cNvCxnSpPr/>
          <p:nvPr/>
        </p:nvCxnSpPr>
        <p:spPr>
          <a:xfrm>
            <a:off x="7812350" y="3076725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2" name="Google Shape;1372;p61"/>
          <p:cNvCxnSpPr/>
          <p:nvPr/>
        </p:nvCxnSpPr>
        <p:spPr>
          <a:xfrm>
            <a:off x="7064450" y="3076725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3" name="Google Shape;1373;p61"/>
          <p:cNvCxnSpPr/>
          <p:nvPr/>
        </p:nvCxnSpPr>
        <p:spPr>
          <a:xfrm>
            <a:off x="2089750" y="1520500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4" name="Google Shape;1374;p61"/>
          <p:cNvCxnSpPr/>
          <p:nvPr/>
        </p:nvCxnSpPr>
        <p:spPr>
          <a:xfrm>
            <a:off x="1341850" y="1520500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5" name="Google Shape;1375;p61"/>
          <p:cNvCxnSpPr/>
          <p:nvPr/>
        </p:nvCxnSpPr>
        <p:spPr>
          <a:xfrm>
            <a:off x="2089750" y="3076725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6" name="Google Shape;1376;p61"/>
          <p:cNvCxnSpPr/>
          <p:nvPr/>
        </p:nvCxnSpPr>
        <p:spPr>
          <a:xfrm>
            <a:off x="1341850" y="3076725"/>
            <a:ext cx="0" cy="307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7" name="Google Shape;1377;p61"/>
          <p:cNvSpPr txBox="1">
            <a:spLocks noGrp="1"/>
          </p:cNvSpPr>
          <p:nvPr>
            <p:ph type="subTitle" idx="18"/>
          </p:nvPr>
        </p:nvSpPr>
        <p:spPr>
          <a:xfrm>
            <a:off x="3274200" y="22512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Nga Soemi Keci</a:t>
            </a:r>
            <a:endParaRPr dirty="0"/>
          </a:p>
        </p:txBody>
      </p:sp>
      <p:sp>
        <p:nvSpPr>
          <p:cNvPr id="1378" name="Google Shape;1378;p61"/>
          <p:cNvSpPr txBox="1">
            <a:spLocks noGrp="1"/>
          </p:cNvSpPr>
          <p:nvPr>
            <p:ph type="subTitle" idx="19"/>
          </p:nvPr>
        </p:nvSpPr>
        <p:spPr>
          <a:xfrm>
            <a:off x="6140150" y="22512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Nga Bjorn Dimni</a:t>
            </a:r>
            <a:endParaRPr dirty="0"/>
          </a:p>
        </p:txBody>
      </p:sp>
      <p:sp>
        <p:nvSpPr>
          <p:cNvPr id="1379" name="Google Shape;1379;p61"/>
          <p:cNvSpPr txBox="1">
            <a:spLocks noGrp="1"/>
          </p:cNvSpPr>
          <p:nvPr>
            <p:ph type="subTitle" idx="20"/>
          </p:nvPr>
        </p:nvSpPr>
        <p:spPr>
          <a:xfrm>
            <a:off x="3274200" y="38113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Nga Arba Sina</a:t>
            </a:r>
            <a:endParaRPr dirty="0"/>
          </a:p>
        </p:txBody>
      </p:sp>
      <p:sp>
        <p:nvSpPr>
          <p:cNvPr id="1380" name="Google Shape;1380;p61"/>
          <p:cNvSpPr txBox="1">
            <a:spLocks noGrp="1"/>
          </p:cNvSpPr>
          <p:nvPr>
            <p:ph type="subTitle" idx="21"/>
          </p:nvPr>
        </p:nvSpPr>
        <p:spPr>
          <a:xfrm>
            <a:off x="6140150" y="3811325"/>
            <a:ext cx="2595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Nga Amina Celiku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C19F5-C307-0F03-1048-82FD2C74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773" y="820011"/>
            <a:ext cx="8595360" cy="3987964"/>
          </a:xfrm>
        </p:spPr>
        <p:txBody>
          <a:bodyPr/>
          <a:lstStyle/>
          <a:p>
            <a:r>
              <a:rPr lang="en-GB" sz="1800" dirty="0"/>
              <a:t>Ai </a:t>
            </a:r>
            <a:r>
              <a:rPr lang="en-GB" sz="1800" dirty="0" err="1"/>
              <a:t>shkaktohet</a:t>
            </a:r>
            <a:r>
              <a:rPr lang="en-GB" sz="1800" dirty="0"/>
              <a:t> </a:t>
            </a:r>
            <a:r>
              <a:rPr lang="en-GB" sz="1800" dirty="0" err="1"/>
              <a:t>nga</a:t>
            </a:r>
            <a:r>
              <a:rPr lang="en-GB" sz="1800" dirty="0"/>
              <a:t> </a:t>
            </a:r>
            <a:r>
              <a:rPr lang="en-GB" sz="1800" dirty="0" err="1"/>
              <a:t>infeksionet</a:t>
            </a:r>
            <a:r>
              <a:rPr lang="en-GB" sz="1800" dirty="0"/>
              <a:t> </a:t>
            </a:r>
            <a:r>
              <a:rPr lang="en-GB" sz="1800" dirty="0" err="1"/>
              <a:t>kryesisht</a:t>
            </a:r>
            <a:r>
              <a:rPr lang="en-GB" sz="1800" dirty="0"/>
              <a:t> </a:t>
            </a:r>
            <a:r>
              <a:rPr lang="en-GB" sz="1800" dirty="0" err="1"/>
              <a:t>bakteriale</a:t>
            </a:r>
            <a:r>
              <a:rPr lang="en-GB" sz="1800" dirty="0"/>
              <a:t>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rrugeve</a:t>
            </a:r>
            <a:r>
              <a:rPr lang="en-GB" sz="1800" dirty="0"/>
              <a:t>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siperme</a:t>
            </a:r>
            <a:r>
              <a:rPr lang="en-GB" sz="1800" dirty="0"/>
              <a:t>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frymemarrjes</a:t>
            </a:r>
            <a:r>
              <a:rPr lang="en-GB" sz="1800" dirty="0"/>
              <a:t> </a:t>
            </a:r>
            <a:r>
              <a:rPr lang="en-GB" sz="1800" dirty="0" err="1"/>
              <a:t>qe</a:t>
            </a:r>
            <a:r>
              <a:rPr lang="en-GB" sz="1800" dirty="0"/>
              <a:t> </a:t>
            </a:r>
            <a:r>
              <a:rPr lang="en-GB" sz="1800" dirty="0" err="1"/>
              <a:t>gjen</a:t>
            </a:r>
            <a:r>
              <a:rPr lang="en-GB" sz="1800" dirty="0"/>
              <a:t> “</a:t>
            </a:r>
            <a:r>
              <a:rPr lang="en-GB" sz="1800" dirty="0" err="1"/>
              <a:t>terren</a:t>
            </a:r>
            <a:r>
              <a:rPr lang="en-GB" sz="1800" dirty="0"/>
              <a:t>” ne </a:t>
            </a:r>
            <a:r>
              <a:rPr lang="en-GB" sz="1800" dirty="0" err="1"/>
              <a:t>atmosfere</a:t>
            </a:r>
            <a:r>
              <a:rPr lang="en-GB" sz="1800" dirty="0"/>
              <a:t> me </a:t>
            </a:r>
            <a:r>
              <a:rPr lang="en-GB" sz="1800" dirty="0" err="1"/>
              <a:t>lageshhtire</a:t>
            </a:r>
            <a:r>
              <a:rPr lang="en-GB" sz="1800" dirty="0"/>
              <a:t>, </a:t>
            </a:r>
            <a:r>
              <a:rPr lang="en-GB" sz="1800" dirty="0" err="1"/>
              <a:t>myshqe</a:t>
            </a:r>
            <a:r>
              <a:rPr lang="en-GB" sz="1800" dirty="0"/>
              <a:t> </a:t>
            </a:r>
            <a:r>
              <a:rPr lang="en-GB" sz="1800" dirty="0" err="1"/>
              <a:t>etj</a:t>
            </a:r>
            <a:r>
              <a:rPr lang="en-GB" sz="1800" dirty="0"/>
              <a:t>.</a:t>
            </a:r>
          </a:p>
          <a:p>
            <a:r>
              <a:rPr lang="en-GB" sz="1800" dirty="0" err="1"/>
              <a:t>Kjo</a:t>
            </a:r>
            <a:r>
              <a:rPr lang="en-GB" sz="1800" dirty="0"/>
              <a:t> purulence, ze vend ne </a:t>
            </a:r>
            <a:r>
              <a:rPr lang="en-GB" sz="1800" dirty="0" err="1"/>
              <a:t>shtresen</a:t>
            </a:r>
            <a:r>
              <a:rPr lang="en-GB" sz="1800" dirty="0"/>
              <a:t> e </a:t>
            </a:r>
            <a:r>
              <a:rPr lang="en-GB" sz="1800" dirty="0" err="1"/>
              <a:t>siperme</a:t>
            </a:r>
            <a:r>
              <a:rPr lang="en-GB" sz="1800" dirty="0"/>
              <a:t>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struktures</a:t>
            </a:r>
            <a:r>
              <a:rPr lang="en-GB" sz="1800" dirty="0"/>
              <a:t> </a:t>
            </a:r>
            <a:r>
              <a:rPr lang="en-GB" sz="1800" dirty="0" err="1"/>
              <a:t>bronkiale</a:t>
            </a:r>
            <a:r>
              <a:rPr lang="en-GB" sz="1800" dirty="0"/>
              <a:t> </a:t>
            </a:r>
            <a:r>
              <a:rPr lang="en-GB" sz="1800" dirty="0" err="1"/>
              <a:t>qe</a:t>
            </a:r>
            <a:r>
              <a:rPr lang="en-GB" sz="1800" dirty="0"/>
              <a:t> </a:t>
            </a:r>
            <a:r>
              <a:rPr lang="en-GB" sz="1800" dirty="0" err="1"/>
              <a:t>quhet</a:t>
            </a:r>
            <a:r>
              <a:rPr lang="en-GB" sz="1800" dirty="0"/>
              <a:t> </a:t>
            </a:r>
            <a:r>
              <a:rPr lang="en-GB" sz="1800" dirty="0" err="1"/>
              <a:t>epiteli</a:t>
            </a:r>
            <a:r>
              <a:rPr lang="en-GB" sz="1800" dirty="0"/>
              <a:t> </a:t>
            </a:r>
            <a:r>
              <a:rPr lang="en-GB" sz="1800" dirty="0" err="1"/>
              <a:t>dhe</a:t>
            </a:r>
            <a:r>
              <a:rPr lang="en-GB" sz="1800" dirty="0"/>
              <a:t> ne </a:t>
            </a:r>
            <a:r>
              <a:rPr lang="en-GB" sz="1800" dirty="0" err="1"/>
              <a:t>rastet</a:t>
            </a:r>
            <a:r>
              <a:rPr lang="en-GB" sz="1800" dirty="0"/>
              <a:t> </a:t>
            </a:r>
            <a:r>
              <a:rPr lang="en-GB" sz="1800" dirty="0" err="1"/>
              <a:t>kur</a:t>
            </a:r>
            <a:r>
              <a:rPr lang="en-GB" sz="1800" dirty="0"/>
              <a:t> </a:t>
            </a:r>
            <a:r>
              <a:rPr lang="en-GB" sz="1800" dirty="0" err="1"/>
              <a:t>kjo</a:t>
            </a:r>
            <a:r>
              <a:rPr lang="en-GB" sz="1800" dirty="0"/>
              <a:t> </a:t>
            </a:r>
            <a:r>
              <a:rPr lang="en-GB" sz="1800" dirty="0" err="1"/>
              <a:t>gjendje</a:t>
            </a:r>
            <a:r>
              <a:rPr lang="en-GB" sz="1800" dirty="0"/>
              <a:t> </a:t>
            </a:r>
            <a:r>
              <a:rPr lang="en-GB" sz="1800" dirty="0" err="1"/>
              <a:t>zgjat</a:t>
            </a:r>
            <a:r>
              <a:rPr lang="en-GB" sz="1800" dirty="0"/>
              <a:t> </a:t>
            </a:r>
            <a:r>
              <a:rPr lang="en-GB" sz="1800" dirty="0" err="1"/>
              <a:t>mbi</a:t>
            </a:r>
            <a:r>
              <a:rPr lang="en-GB" sz="1800" dirty="0"/>
              <a:t> 3 </a:t>
            </a:r>
            <a:r>
              <a:rPr lang="en-GB" sz="1800" dirty="0" err="1"/>
              <a:t>muaj</a:t>
            </a:r>
            <a:r>
              <a:rPr lang="en-GB" sz="1800" dirty="0"/>
              <a:t>, </a:t>
            </a:r>
            <a:r>
              <a:rPr lang="en-GB" sz="1800" dirty="0" err="1"/>
              <a:t>shkakton</a:t>
            </a:r>
            <a:r>
              <a:rPr lang="en-GB" sz="1800" dirty="0"/>
              <a:t> </a:t>
            </a:r>
            <a:r>
              <a:rPr lang="en-GB" sz="1800" dirty="0" err="1"/>
              <a:t>deformim</a:t>
            </a:r>
            <a:r>
              <a:rPr lang="en-GB" sz="1800" dirty="0"/>
              <a:t>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struktures</a:t>
            </a:r>
            <a:r>
              <a:rPr lang="en-GB" sz="1800" dirty="0"/>
              <a:t> </a:t>
            </a:r>
            <a:r>
              <a:rPr lang="en-GB" sz="1800" dirty="0" err="1"/>
              <a:t>fibrore</a:t>
            </a:r>
            <a:r>
              <a:rPr lang="en-GB" sz="1800" dirty="0"/>
              <a:t> duke </a:t>
            </a:r>
            <a:r>
              <a:rPr lang="en-GB" sz="1800" dirty="0" err="1"/>
              <a:t>krijuar</a:t>
            </a:r>
            <a:r>
              <a:rPr lang="en-GB" sz="1800" dirty="0"/>
              <a:t> </a:t>
            </a:r>
            <a:r>
              <a:rPr lang="en-GB" sz="1800" dirty="0" err="1"/>
              <a:t>nje</a:t>
            </a:r>
            <a:r>
              <a:rPr lang="en-GB" sz="1800" dirty="0"/>
              <a:t> </a:t>
            </a:r>
            <a:r>
              <a:rPr lang="en-GB" sz="1800" dirty="0" err="1"/>
              <a:t>mjedis</a:t>
            </a:r>
            <a:r>
              <a:rPr lang="en-GB" sz="1800" dirty="0"/>
              <a:t>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favorshem</a:t>
            </a:r>
            <a:r>
              <a:rPr lang="en-GB" sz="1800" dirty="0"/>
              <a:t> per </a:t>
            </a:r>
            <a:r>
              <a:rPr lang="en-GB" sz="1800" dirty="0" err="1"/>
              <a:t>infektim</a:t>
            </a:r>
            <a:r>
              <a:rPr lang="en-GB" sz="1800" dirty="0"/>
              <a:t> me </a:t>
            </a:r>
            <a:r>
              <a:rPr lang="en-GB" sz="1800" dirty="0" err="1"/>
              <a:t>shkakun</a:t>
            </a:r>
            <a:r>
              <a:rPr lang="en-GB" sz="1800" dirty="0"/>
              <a:t> me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vogel</a:t>
            </a:r>
            <a:r>
              <a:rPr lang="en-GB" sz="1800" dirty="0"/>
              <a:t>.</a:t>
            </a:r>
          </a:p>
          <a:p>
            <a:r>
              <a:rPr lang="en-GB" sz="1800" dirty="0" err="1"/>
              <a:t>Shenjat</a:t>
            </a:r>
            <a:r>
              <a:rPr lang="en-GB" sz="1800" dirty="0"/>
              <a:t> e </a:t>
            </a:r>
            <a:r>
              <a:rPr lang="en-GB" sz="1800" dirty="0" err="1"/>
              <a:t>bronkitit</a:t>
            </a:r>
            <a:r>
              <a:rPr lang="en-GB" sz="1800" dirty="0"/>
              <a:t> purulent jane </a:t>
            </a:r>
            <a:r>
              <a:rPr lang="en-GB" sz="1800" dirty="0" err="1"/>
              <a:t>veshtirese</a:t>
            </a:r>
            <a:r>
              <a:rPr lang="en-GB" sz="1800" dirty="0"/>
              <a:t> ne </a:t>
            </a:r>
            <a:r>
              <a:rPr lang="en-GB" sz="1800" dirty="0" err="1"/>
              <a:t>frymemarrej</a:t>
            </a:r>
            <a:r>
              <a:rPr lang="en-GB" sz="1800" dirty="0"/>
              <a:t>, </a:t>
            </a:r>
            <a:r>
              <a:rPr lang="en-GB" sz="1800" dirty="0" err="1"/>
              <a:t>prani</a:t>
            </a:r>
            <a:r>
              <a:rPr lang="en-GB" sz="1800" dirty="0"/>
              <a:t> e </a:t>
            </a:r>
            <a:r>
              <a:rPr lang="en-GB" sz="1800" dirty="0" err="1"/>
              <a:t>shtuar</a:t>
            </a:r>
            <a:r>
              <a:rPr lang="en-GB" sz="1800" dirty="0"/>
              <a:t> e </a:t>
            </a:r>
            <a:r>
              <a:rPr lang="en-GB" sz="1800" dirty="0" err="1"/>
              <a:t>sekrecioneve</a:t>
            </a:r>
            <a:r>
              <a:rPr lang="en-GB" sz="1800" dirty="0"/>
              <a:t>, me </a:t>
            </a:r>
            <a:r>
              <a:rPr lang="en-GB" sz="1800" dirty="0" err="1"/>
              <a:t>ngjyre</a:t>
            </a:r>
            <a:r>
              <a:rPr lang="en-GB" sz="1800" dirty="0"/>
              <a:t> </a:t>
            </a:r>
            <a:r>
              <a:rPr lang="en-GB" sz="1800" dirty="0" err="1"/>
              <a:t>sipas</a:t>
            </a:r>
            <a:r>
              <a:rPr lang="en-GB" sz="1800" dirty="0"/>
              <a:t> fazes se </a:t>
            </a:r>
            <a:r>
              <a:rPr lang="en-GB" sz="1800" dirty="0" err="1"/>
              <a:t>zhvillimit</a:t>
            </a:r>
            <a:r>
              <a:rPr lang="en-GB" sz="1800" dirty="0"/>
              <a:t>, </a:t>
            </a:r>
            <a:r>
              <a:rPr lang="en-GB" sz="1800" dirty="0" err="1"/>
              <a:t>mungesë</a:t>
            </a:r>
            <a:r>
              <a:rPr lang="en-GB" sz="1800" dirty="0"/>
              <a:t> </a:t>
            </a:r>
            <a:r>
              <a:rPr lang="en-GB" sz="1800" dirty="0" err="1"/>
              <a:t>oreksi</a:t>
            </a:r>
            <a:r>
              <a:rPr lang="en-GB" sz="1800" dirty="0"/>
              <a:t>, </a:t>
            </a:r>
            <a:r>
              <a:rPr lang="en-GB" sz="1800" dirty="0" err="1"/>
              <a:t>djersë</a:t>
            </a:r>
            <a:r>
              <a:rPr lang="en-GB" sz="1800" dirty="0"/>
              <a:t>, </a:t>
            </a:r>
            <a:r>
              <a:rPr lang="en-GB" sz="1800" dirty="0" err="1"/>
              <a:t>temperaturë</a:t>
            </a:r>
            <a:r>
              <a:rPr lang="en-GB" sz="1800" dirty="0"/>
              <a:t>, </a:t>
            </a:r>
            <a:r>
              <a:rPr lang="en-GB" sz="1800" dirty="0" err="1"/>
              <a:t>dhimbje</a:t>
            </a:r>
            <a:r>
              <a:rPr lang="en-GB" sz="1800" dirty="0"/>
              <a:t> </a:t>
            </a:r>
            <a:r>
              <a:rPr lang="en-GB" sz="1800" dirty="0" err="1"/>
              <a:t>kycesh</a:t>
            </a:r>
            <a:r>
              <a:rPr lang="en-GB" sz="1800" dirty="0"/>
              <a:t>, </a:t>
            </a:r>
            <a:r>
              <a:rPr lang="en-GB" sz="1800" dirty="0" err="1"/>
              <a:t>ndjenje</a:t>
            </a:r>
            <a:r>
              <a:rPr lang="en-GB" sz="1800" dirty="0"/>
              <a:t> </a:t>
            </a:r>
            <a:r>
              <a:rPr lang="en-GB" sz="1800" dirty="0" err="1"/>
              <a:t>keputje</a:t>
            </a:r>
            <a:r>
              <a:rPr lang="en-GB" sz="1800" dirty="0"/>
              <a:t>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trupit</a:t>
            </a:r>
            <a:r>
              <a:rPr lang="en-GB" sz="1800" dirty="0"/>
              <a:t>, </a:t>
            </a:r>
            <a:r>
              <a:rPr lang="en-GB" sz="1800" dirty="0" err="1"/>
              <a:t>dhimbje</a:t>
            </a:r>
            <a:r>
              <a:rPr lang="en-GB" sz="1800" dirty="0"/>
              <a:t> </a:t>
            </a:r>
            <a:r>
              <a:rPr lang="en-GB" sz="1800" dirty="0" err="1"/>
              <a:t>koke</a:t>
            </a:r>
            <a:r>
              <a:rPr lang="en-GB" sz="1800" dirty="0"/>
              <a:t>, </a:t>
            </a:r>
            <a:r>
              <a:rPr lang="en-GB" sz="1800" dirty="0" err="1"/>
              <a:t>ndjesi</a:t>
            </a:r>
            <a:r>
              <a:rPr lang="en-GB" sz="1800" dirty="0"/>
              <a:t>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vjelle</a:t>
            </a:r>
            <a:r>
              <a:rPr lang="en-GB" sz="1800" dirty="0"/>
              <a:t>, </a:t>
            </a:r>
            <a:r>
              <a:rPr lang="en-GB" sz="1800" dirty="0" err="1"/>
              <a:t>etj</a:t>
            </a:r>
            <a:r>
              <a:rPr lang="en-GB" sz="1800" dirty="0"/>
              <a:t>.</a:t>
            </a:r>
          </a:p>
          <a:p>
            <a:endParaRPr lang="en-GB" sz="1800" dirty="0"/>
          </a:p>
          <a:p>
            <a:endParaRPr lang="en-GB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10E19-CC8C-9427-D675-9476769E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1" y="102043"/>
            <a:ext cx="8972919" cy="572700"/>
          </a:xfrm>
        </p:spPr>
        <p:txBody>
          <a:bodyPr/>
          <a:lstStyle/>
          <a:p>
            <a:r>
              <a:rPr lang="en-GB" sz="3600" dirty="0" err="1"/>
              <a:t>Shkaqet</a:t>
            </a:r>
            <a:r>
              <a:rPr lang="en-GB" sz="3600" dirty="0"/>
              <a:t> e </a:t>
            </a:r>
            <a:r>
              <a:rPr lang="en-GB" sz="3600" dirty="0" err="1"/>
              <a:t>bronshitit</a:t>
            </a:r>
            <a:r>
              <a:rPr lang="en-GB" sz="3600" dirty="0"/>
              <a:t> purulent - </a:t>
            </a:r>
            <a:r>
              <a:rPr lang="en-GB" sz="3600" dirty="0" err="1"/>
              <a:t>Arba</a:t>
            </a:r>
            <a:r>
              <a:rPr lang="en-GB" sz="3600" dirty="0"/>
              <a:t> Sina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1143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C19F5-C307-0F03-1048-82FD2C74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773" y="820011"/>
            <a:ext cx="5020351" cy="4221446"/>
          </a:xfrm>
        </p:spPr>
        <p:txBody>
          <a:bodyPr/>
          <a:lstStyle/>
          <a:p>
            <a:r>
              <a:rPr lang="en-GB" sz="1800" dirty="0" err="1"/>
              <a:t>Kurimi</a:t>
            </a:r>
            <a:r>
              <a:rPr lang="en-GB" sz="1800" dirty="0"/>
              <a:t>: </a:t>
            </a:r>
            <a:r>
              <a:rPr lang="en-GB" sz="1800" dirty="0" err="1"/>
              <a:t>zakonisht</a:t>
            </a:r>
            <a:r>
              <a:rPr lang="en-GB" sz="1800" dirty="0"/>
              <a:t> </a:t>
            </a:r>
            <a:r>
              <a:rPr lang="en-GB" sz="1800" dirty="0" err="1"/>
              <a:t>kurohet</a:t>
            </a:r>
            <a:r>
              <a:rPr lang="en-GB" sz="1800" dirty="0"/>
              <a:t> me </a:t>
            </a:r>
            <a:r>
              <a:rPr lang="en-GB" sz="1800" dirty="0" err="1"/>
              <a:t>antibiotike</a:t>
            </a:r>
            <a:r>
              <a:rPr lang="en-GB" sz="1800" dirty="0"/>
              <a:t> </a:t>
            </a:r>
            <a:r>
              <a:rPr lang="en-GB" sz="1800" dirty="0" err="1"/>
              <a:t>qe</a:t>
            </a:r>
            <a:r>
              <a:rPr lang="en-GB" sz="1800" dirty="0"/>
              <a:t> </a:t>
            </a:r>
            <a:r>
              <a:rPr lang="en-GB" sz="1800" dirty="0" err="1"/>
              <a:t>perfshin</a:t>
            </a:r>
            <a:r>
              <a:rPr lang="en-GB" sz="1800" dirty="0"/>
              <a:t> </a:t>
            </a:r>
            <a:r>
              <a:rPr lang="en-GB" sz="1800" dirty="0" err="1"/>
              <a:t>llojin</a:t>
            </a:r>
            <a:r>
              <a:rPr lang="en-GB" sz="1800" dirty="0"/>
              <a:t> e </a:t>
            </a:r>
            <a:r>
              <a:rPr lang="en-GB" sz="1800" dirty="0" err="1"/>
              <a:t>bakterit</a:t>
            </a:r>
            <a:r>
              <a:rPr lang="en-GB" sz="1800" dirty="0"/>
              <a:t>, </a:t>
            </a:r>
            <a:r>
              <a:rPr lang="en-GB" sz="1800" dirty="0" err="1"/>
              <a:t>shurupe</a:t>
            </a:r>
            <a:r>
              <a:rPr lang="en-GB" sz="1800" dirty="0"/>
              <a:t> </a:t>
            </a:r>
            <a:r>
              <a:rPr lang="en-GB" sz="1800" dirty="0" err="1"/>
              <a:t>hollues</a:t>
            </a:r>
            <a:r>
              <a:rPr lang="en-GB" sz="1800" dirty="0"/>
              <a:t>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purulences</a:t>
            </a:r>
            <a:r>
              <a:rPr lang="en-GB" sz="1800" dirty="0"/>
              <a:t>, </a:t>
            </a:r>
            <a:r>
              <a:rPr lang="en-GB" sz="1800" dirty="0" err="1"/>
              <a:t>steroide</a:t>
            </a:r>
            <a:r>
              <a:rPr lang="en-GB" sz="1800" dirty="0"/>
              <a:t> </a:t>
            </a:r>
            <a:r>
              <a:rPr lang="en-GB" sz="1800" dirty="0" err="1"/>
              <a:t>kortizonike</a:t>
            </a:r>
            <a:r>
              <a:rPr lang="en-GB" sz="1800" dirty="0"/>
              <a:t>, </a:t>
            </a:r>
            <a:r>
              <a:rPr lang="en-GB" sz="1800" dirty="0" err="1"/>
              <a:t>etj</a:t>
            </a:r>
            <a:r>
              <a:rPr lang="en-GB" sz="1800" dirty="0"/>
              <a:t>.</a:t>
            </a:r>
          </a:p>
          <a:p>
            <a:r>
              <a:rPr lang="en-GB" sz="1800" dirty="0" err="1"/>
              <a:t>Kujdesi</a:t>
            </a:r>
            <a:r>
              <a:rPr lang="en-GB" sz="1800" dirty="0"/>
              <a:t> per </a:t>
            </a:r>
            <a:r>
              <a:rPr lang="en-GB" sz="1800" dirty="0" err="1"/>
              <a:t>mosperseritje</a:t>
            </a:r>
            <a:r>
              <a:rPr lang="en-GB" sz="1800" dirty="0"/>
              <a:t>: </a:t>
            </a:r>
            <a:r>
              <a:rPr lang="en-GB" sz="1800" dirty="0" err="1"/>
              <a:t>ndalimi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pirjes</a:t>
            </a:r>
            <a:r>
              <a:rPr lang="en-GB" sz="1800" dirty="0"/>
              <a:t> se </a:t>
            </a:r>
            <a:r>
              <a:rPr lang="en-GB" sz="1800" dirty="0" err="1"/>
              <a:t>duhanit</a:t>
            </a:r>
            <a:r>
              <a:rPr lang="en-GB" sz="1800" dirty="0"/>
              <a:t>, </a:t>
            </a:r>
            <a:r>
              <a:rPr lang="en-GB" sz="1800" dirty="0" err="1"/>
              <a:t>qendrimi</a:t>
            </a:r>
            <a:r>
              <a:rPr lang="en-GB" sz="1800" dirty="0"/>
              <a:t> ne </a:t>
            </a:r>
            <a:r>
              <a:rPr lang="en-GB" sz="1800" dirty="0" err="1"/>
              <a:t>ambjente</a:t>
            </a:r>
            <a:r>
              <a:rPr lang="en-GB" sz="1800" dirty="0"/>
              <a:t> me </a:t>
            </a:r>
            <a:r>
              <a:rPr lang="en-GB" sz="1800" dirty="0" err="1"/>
              <a:t>lageshti</a:t>
            </a:r>
            <a:r>
              <a:rPr lang="en-GB" sz="1800" dirty="0"/>
              <a:t> </a:t>
            </a:r>
            <a:r>
              <a:rPr lang="en-GB" sz="1800" dirty="0" err="1"/>
              <a:t>normale</a:t>
            </a:r>
            <a:r>
              <a:rPr lang="en-GB" sz="1800" dirty="0"/>
              <a:t>, pa </a:t>
            </a:r>
            <a:r>
              <a:rPr lang="en-GB" sz="1800" dirty="0" err="1"/>
              <a:t>prani</a:t>
            </a:r>
            <a:r>
              <a:rPr lang="en-GB" sz="1800" dirty="0"/>
              <a:t>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myqeve</a:t>
            </a:r>
            <a:r>
              <a:rPr lang="en-GB" sz="1800" dirty="0"/>
              <a:t> apo </a:t>
            </a:r>
            <a:r>
              <a:rPr lang="en-GB" sz="1800" dirty="0" err="1"/>
              <a:t>igrasive</a:t>
            </a:r>
            <a:r>
              <a:rPr lang="en-GB" sz="1800" dirty="0"/>
              <a:t>, </a:t>
            </a:r>
            <a:r>
              <a:rPr lang="en-GB" sz="1800" dirty="0" err="1"/>
              <a:t>mos</a:t>
            </a:r>
            <a:r>
              <a:rPr lang="en-GB" sz="1800" dirty="0"/>
              <a:t> </a:t>
            </a:r>
            <a:r>
              <a:rPr lang="en-GB" sz="1800" dirty="0" err="1"/>
              <a:t>konsum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alkoolit</a:t>
            </a:r>
            <a:r>
              <a:rPr lang="en-GB" sz="1800" dirty="0"/>
              <a:t>, </a:t>
            </a:r>
            <a:r>
              <a:rPr lang="en-GB" sz="1800" dirty="0" err="1"/>
              <a:t>ushqim</a:t>
            </a:r>
            <a:r>
              <a:rPr lang="en-GB" sz="1800" dirty="0"/>
              <a:t> bio, </a:t>
            </a:r>
            <a:r>
              <a:rPr lang="en-GB" sz="1800" dirty="0" err="1"/>
              <a:t>ruajtje</a:t>
            </a:r>
            <a:r>
              <a:rPr lang="en-GB" sz="1800" dirty="0"/>
              <a:t> e </a:t>
            </a:r>
            <a:r>
              <a:rPr lang="en-GB" sz="1800" dirty="0" err="1"/>
              <a:t>peshes</a:t>
            </a:r>
            <a:r>
              <a:rPr lang="en-GB" sz="1800" dirty="0"/>
              <a:t> </a:t>
            </a:r>
            <a:r>
              <a:rPr lang="en-GB" sz="1800" dirty="0" err="1"/>
              <a:t>normale</a:t>
            </a:r>
            <a:r>
              <a:rPr lang="en-GB" sz="1800" dirty="0"/>
              <a:t>, </a:t>
            </a:r>
            <a:r>
              <a:rPr lang="en-GB" sz="1800" dirty="0" err="1"/>
              <a:t>vaksinim</a:t>
            </a:r>
            <a:r>
              <a:rPr lang="en-GB" sz="1800" dirty="0"/>
              <a:t>, </a:t>
            </a:r>
            <a:r>
              <a:rPr lang="en-GB" sz="1800" dirty="0" err="1"/>
              <a:t>qendrimi</a:t>
            </a:r>
            <a:r>
              <a:rPr lang="en-GB" sz="1800" dirty="0"/>
              <a:t> ne </a:t>
            </a:r>
            <a:r>
              <a:rPr lang="en-GB" sz="1800" dirty="0" err="1"/>
              <a:t>ambjente</a:t>
            </a:r>
            <a:r>
              <a:rPr lang="en-GB" sz="1800" dirty="0"/>
              <a:t> pa </a:t>
            </a:r>
            <a:r>
              <a:rPr lang="en-GB" sz="1800" dirty="0" err="1"/>
              <a:t>ndotje</a:t>
            </a:r>
            <a:r>
              <a:rPr lang="en-GB" sz="1800" dirty="0"/>
              <a:t> </a:t>
            </a:r>
            <a:r>
              <a:rPr lang="en-GB" sz="1800" dirty="0" err="1"/>
              <a:t>mjedisore</a:t>
            </a:r>
            <a:r>
              <a:rPr lang="en-GB" sz="1800" dirty="0"/>
              <a:t> </a:t>
            </a:r>
            <a:r>
              <a:rPr lang="en-GB" sz="1800" dirty="0" err="1"/>
              <a:t>pluhurash</a:t>
            </a:r>
            <a:r>
              <a:rPr lang="en-GB" sz="1800" dirty="0"/>
              <a:t>, </a:t>
            </a:r>
            <a:r>
              <a:rPr lang="en-GB" sz="1800" dirty="0" err="1"/>
              <a:t>kimikatesh</a:t>
            </a:r>
            <a:r>
              <a:rPr lang="en-GB" sz="1800" dirty="0"/>
              <a:t>, </a:t>
            </a:r>
            <a:r>
              <a:rPr lang="en-GB" sz="1800" dirty="0" err="1"/>
              <a:t>etj</a:t>
            </a:r>
            <a:r>
              <a:rPr lang="en-GB" sz="1800" dirty="0"/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10E19-CC8C-9427-D675-9476769E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1" y="102043"/>
            <a:ext cx="8972919" cy="572700"/>
          </a:xfrm>
        </p:spPr>
        <p:txBody>
          <a:bodyPr/>
          <a:lstStyle/>
          <a:p>
            <a:r>
              <a:rPr lang="en-GB" sz="3600" dirty="0" err="1"/>
              <a:t>Kurimi</a:t>
            </a:r>
            <a:r>
              <a:rPr lang="en-GB" sz="3600" dirty="0"/>
              <a:t> </a:t>
            </a:r>
            <a:r>
              <a:rPr lang="en-GB" sz="3600" dirty="0" err="1"/>
              <a:t>i</a:t>
            </a:r>
            <a:r>
              <a:rPr lang="en-GB" sz="3600" dirty="0"/>
              <a:t> </a:t>
            </a:r>
            <a:r>
              <a:rPr lang="en-GB" sz="3600" dirty="0" err="1"/>
              <a:t>bronshitit</a:t>
            </a:r>
            <a:r>
              <a:rPr lang="en-GB" sz="3600" dirty="0"/>
              <a:t> purulent - </a:t>
            </a:r>
            <a:r>
              <a:rPr lang="en-GB" sz="3600" dirty="0" err="1"/>
              <a:t>Arba</a:t>
            </a:r>
            <a:r>
              <a:rPr lang="en-GB" sz="3600" dirty="0"/>
              <a:t> Sina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603B7-1A21-1630-CB49-2F3E162BD71E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489" y="978651"/>
            <a:ext cx="3576837" cy="334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06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3" name="Google Shape;4513;p118"/>
          <p:cNvCxnSpPr/>
          <p:nvPr/>
        </p:nvCxnSpPr>
        <p:spPr>
          <a:xfrm>
            <a:off x="4021650" y="2854871"/>
            <a:ext cx="11007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7" name="Google Shape;4517;p118"/>
          <p:cNvSpPr txBox="1">
            <a:spLocks noGrp="1"/>
          </p:cNvSpPr>
          <p:nvPr>
            <p:ph type="title"/>
          </p:nvPr>
        </p:nvSpPr>
        <p:spPr>
          <a:xfrm>
            <a:off x="1756076" y="786367"/>
            <a:ext cx="5885520" cy="1714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Faleminderit per vemendjen!</a:t>
            </a:r>
            <a:endParaRPr sz="5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8D0D42-0C1E-80E2-5D03-5C43DC534398}"/>
              </a:ext>
            </a:extLst>
          </p:cNvPr>
          <p:cNvSpPr/>
          <p:nvPr/>
        </p:nvSpPr>
        <p:spPr>
          <a:xfrm>
            <a:off x="2253554" y="3905373"/>
            <a:ext cx="4890565" cy="1026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4504;p118">
            <a:extLst>
              <a:ext uri="{FF2B5EF4-FFF2-40B4-BE49-F238E27FC236}">
                <a16:creationId xmlns:a16="http://schemas.microsoft.com/office/drawing/2014/main" id="{7BCAD819-F01F-3D12-68BD-623CD711BEF7}"/>
              </a:ext>
            </a:extLst>
          </p:cNvPr>
          <p:cNvSpPr txBox="1">
            <a:spLocks/>
          </p:cNvSpPr>
          <p:nvPr/>
        </p:nvSpPr>
        <p:spPr>
          <a:xfrm>
            <a:off x="2887200" y="3293073"/>
            <a:ext cx="33696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nn-NO" sz="2000" b="1" dirty="0"/>
              <a:t>Punuan:</a:t>
            </a:r>
            <a:r>
              <a:rPr lang="nn-NO" sz="2000" dirty="0"/>
              <a:t> Ardian Ismaili, Arba Sina, Amina Celiku, Bjorn Dimni, Alesio Totosi, Soemi Keci</a:t>
            </a:r>
            <a:endParaRPr lang="nn-NO" sz="2000" b="1" dirty="0"/>
          </a:p>
        </p:txBody>
      </p:sp>
    </p:spTree>
    <p:extLst>
      <p:ext uri="{BB962C8B-B14F-4D97-AF65-F5344CB8AC3E}">
        <p14:creationId xmlns:p14="http://schemas.microsoft.com/office/powerpoint/2010/main" val="4024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D138-C664-FFA9-9B40-9AEBA8FA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>
                <a:solidFill>
                  <a:schemeClr val="tx1"/>
                </a:solidFill>
              </a:rPr>
              <a:t>NOT FINISHED</a:t>
            </a:r>
            <a:endParaRPr lang="en-US" sz="1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02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63"/>
          <p:cNvSpPr txBox="1">
            <a:spLocks noGrp="1"/>
          </p:cNvSpPr>
          <p:nvPr>
            <p:ph type="title" idx="2"/>
          </p:nvPr>
        </p:nvSpPr>
        <p:spPr>
          <a:xfrm flipH="1">
            <a:off x="1995553" y="2281939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15" name="Google Shape;1415;p63"/>
          <p:cNvSpPr txBox="1">
            <a:spLocks noGrp="1"/>
          </p:cNvSpPr>
          <p:nvPr>
            <p:ph type="title"/>
          </p:nvPr>
        </p:nvSpPr>
        <p:spPr>
          <a:xfrm flipH="1">
            <a:off x="323732" y="1175470"/>
            <a:ext cx="4594718" cy="93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Ndotja</a:t>
            </a:r>
            <a:r>
              <a:rPr lang="en-GB" dirty="0"/>
              <a:t> e </a:t>
            </a:r>
            <a:r>
              <a:rPr lang="en-GB" dirty="0" err="1"/>
              <a:t>ajrit</a:t>
            </a:r>
            <a:endParaRPr dirty="0"/>
          </a:p>
        </p:txBody>
      </p:sp>
      <p:sp>
        <p:nvSpPr>
          <p:cNvPr id="1417" name="Google Shape;1417;p63"/>
          <p:cNvSpPr/>
          <p:nvPr/>
        </p:nvSpPr>
        <p:spPr>
          <a:xfrm>
            <a:off x="4738229" y="4020821"/>
            <a:ext cx="703726" cy="679306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3"/>
          <p:cNvSpPr/>
          <p:nvPr/>
        </p:nvSpPr>
        <p:spPr>
          <a:xfrm>
            <a:off x="7275936" y="4242436"/>
            <a:ext cx="570524" cy="422645"/>
          </a:xfrm>
          <a:custGeom>
            <a:avLst/>
            <a:gdLst/>
            <a:ahLst/>
            <a:cxnLst/>
            <a:rect l="l" t="t" r="r" b="b"/>
            <a:pathLst>
              <a:path w="27288" h="20215" extrusionOk="0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3"/>
          <p:cNvSpPr/>
          <p:nvPr/>
        </p:nvSpPr>
        <p:spPr>
          <a:xfrm>
            <a:off x="5492120" y="4145483"/>
            <a:ext cx="933164" cy="585849"/>
          </a:xfrm>
          <a:custGeom>
            <a:avLst/>
            <a:gdLst/>
            <a:ahLst/>
            <a:cxnLst/>
            <a:rect l="l" t="t" r="r" b="b"/>
            <a:pathLst>
              <a:path w="44633" h="28021" extrusionOk="0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63"/>
          <p:cNvSpPr/>
          <p:nvPr/>
        </p:nvSpPr>
        <p:spPr>
          <a:xfrm>
            <a:off x="7924260" y="4167103"/>
            <a:ext cx="569813" cy="463812"/>
          </a:xfrm>
          <a:custGeom>
            <a:avLst/>
            <a:gdLst/>
            <a:ahLst/>
            <a:cxnLst/>
            <a:rect l="l" t="t" r="r" b="b"/>
            <a:pathLst>
              <a:path w="27254" h="22184" extrusionOk="0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63"/>
          <p:cNvSpPr/>
          <p:nvPr/>
        </p:nvSpPr>
        <p:spPr>
          <a:xfrm>
            <a:off x="6581473" y="3827626"/>
            <a:ext cx="972220" cy="822982"/>
          </a:xfrm>
          <a:custGeom>
            <a:avLst/>
            <a:gdLst/>
            <a:ahLst/>
            <a:cxnLst/>
            <a:rect l="l" t="t" r="r" b="b"/>
            <a:pathLst>
              <a:path w="46501" h="39363" extrusionOk="0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63"/>
          <p:cNvSpPr/>
          <p:nvPr/>
        </p:nvSpPr>
        <p:spPr>
          <a:xfrm>
            <a:off x="5663695" y="4086207"/>
            <a:ext cx="182752" cy="209242"/>
          </a:xfrm>
          <a:custGeom>
            <a:avLst/>
            <a:gdLst/>
            <a:ahLst/>
            <a:cxnLst/>
            <a:rect l="l" t="t" r="r" b="b"/>
            <a:pathLst>
              <a:path w="8741" h="10008" extrusionOk="0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63"/>
          <p:cNvSpPr/>
          <p:nvPr/>
        </p:nvSpPr>
        <p:spPr>
          <a:xfrm>
            <a:off x="7063536" y="4282690"/>
            <a:ext cx="670943" cy="497975"/>
          </a:xfrm>
          <a:custGeom>
            <a:avLst/>
            <a:gdLst/>
            <a:ahLst/>
            <a:cxnLst/>
            <a:rect l="l" t="t" r="r" b="b"/>
            <a:pathLst>
              <a:path w="32091" h="23818" extrusionOk="0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4" name="Google Shape;1424;p63"/>
          <p:cNvSpPr/>
          <p:nvPr/>
        </p:nvSpPr>
        <p:spPr>
          <a:xfrm>
            <a:off x="7780293" y="4388006"/>
            <a:ext cx="791600" cy="392664"/>
          </a:xfrm>
          <a:custGeom>
            <a:avLst/>
            <a:gdLst/>
            <a:ahLst/>
            <a:cxnLst/>
            <a:rect l="l" t="t" r="r" b="b"/>
            <a:pathLst>
              <a:path w="37862" h="18781" extrusionOk="0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63"/>
          <p:cNvSpPr/>
          <p:nvPr/>
        </p:nvSpPr>
        <p:spPr>
          <a:xfrm>
            <a:off x="5700934" y="4316165"/>
            <a:ext cx="569792" cy="464502"/>
          </a:xfrm>
          <a:custGeom>
            <a:avLst/>
            <a:gdLst/>
            <a:ahLst/>
            <a:cxnLst/>
            <a:rect l="l" t="t" r="r" b="b"/>
            <a:pathLst>
              <a:path w="27253" h="22217" extrusionOk="0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6" name="Google Shape;1426;p63"/>
          <p:cNvSpPr/>
          <p:nvPr/>
        </p:nvSpPr>
        <p:spPr>
          <a:xfrm>
            <a:off x="4689914" y="3927684"/>
            <a:ext cx="971530" cy="852963"/>
          </a:xfrm>
          <a:custGeom>
            <a:avLst/>
            <a:gdLst/>
            <a:ahLst/>
            <a:cxnLst/>
            <a:rect l="l" t="t" r="r" b="b"/>
            <a:pathLst>
              <a:path w="46468" h="40797" extrusionOk="0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7" name="Google Shape;1427;p63"/>
          <p:cNvSpPr/>
          <p:nvPr/>
        </p:nvSpPr>
        <p:spPr>
          <a:xfrm>
            <a:off x="6206409" y="1251914"/>
            <a:ext cx="868999" cy="2895542"/>
          </a:xfrm>
          <a:custGeom>
            <a:avLst/>
            <a:gdLst/>
            <a:ahLst/>
            <a:cxnLst/>
            <a:rect l="l" t="t" r="r" b="b"/>
            <a:pathLst>
              <a:path w="41564" h="138493" extrusionOk="0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63"/>
          <p:cNvSpPr/>
          <p:nvPr/>
        </p:nvSpPr>
        <p:spPr>
          <a:xfrm>
            <a:off x="6325609" y="4101350"/>
            <a:ext cx="703726" cy="679306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" name="Google Shape;1415;p63">
            <a:extLst>
              <a:ext uri="{FF2B5EF4-FFF2-40B4-BE49-F238E27FC236}">
                <a16:creationId xmlns:a16="http://schemas.microsoft.com/office/drawing/2014/main" id="{164EECCD-BDF7-4691-B105-C489D05B673C}"/>
              </a:ext>
            </a:extLst>
          </p:cNvPr>
          <p:cNvSpPr txBox="1">
            <a:spLocks/>
          </p:cNvSpPr>
          <p:nvPr/>
        </p:nvSpPr>
        <p:spPr>
          <a:xfrm flipH="1">
            <a:off x="161870" y="3363576"/>
            <a:ext cx="4805892" cy="112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5000" b="0" i="0" u="none" strike="noStrike" cap="none">
                <a:solidFill>
                  <a:schemeClr val="accent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-GB" sz="4400" dirty="0">
                <a:solidFill>
                  <a:schemeClr val="accent4">
                    <a:lumMod val="75000"/>
                  </a:schemeClr>
                </a:solidFill>
                <a:latin typeface="HP Simplified" panose="020B0604020204020204" pitchFamily="34" charset="0"/>
              </a:rPr>
              <a:t>Nga </a:t>
            </a:r>
            <a:r>
              <a:rPr lang="en-GB" sz="4400" dirty="0" err="1">
                <a:solidFill>
                  <a:schemeClr val="accent4">
                    <a:lumMod val="75000"/>
                  </a:schemeClr>
                </a:solidFill>
                <a:latin typeface="HP Simplified" panose="020B0604020204020204" pitchFamily="34" charset="0"/>
              </a:rPr>
              <a:t>Alesio</a:t>
            </a:r>
            <a:r>
              <a:rPr lang="en-GB" sz="4400" dirty="0">
                <a:solidFill>
                  <a:schemeClr val="accent4">
                    <a:lumMod val="75000"/>
                  </a:schemeClr>
                </a:solidFill>
                <a:latin typeface="HP Simplified" panose="020B0604020204020204" pitchFamily="34" charset="0"/>
              </a:rPr>
              <a:t> </a:t>
            </a:r>
            <a:r>
              <a:rPr lang="en-GB" sz="4400" dirty="0" err="1">
                <a:solidFill>
                  <a:schemeClr val="accent4">
                    <a:lumMod val="75000"/>
                  </a:schemeClr>
                </a:solidFill>
                <a:latin typeface="HP Simplified" panose="020B0604020204020204" pitchFamily="34" charset="0"/>
              </a:rPr>
              <a:t>Totosi</a:t>
            </a:r>
            <a:endParaRPr lang="en-GB" sz="4400" dirty="0">
              <a:solidFill>
                <a:schemeClr val="accent4">
                  <a:lumMod val="75000"/>
                </a:schemeClr>
              </a:solidFill>
              <a:latin typeface="HP Simplified" panose="020B06040202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4" grpId="0"/>
      <p:bldP spid="1415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64"/>
          <p:cNvSpPr txBox="1">
            <a:spLocks noGrp="1"/>
          </p:cNvSpPr>
          <p:nvPr>
            <p:ph type="title" idx="2"/>
          </p:nvPr>
        </p:nvSpPr>
        <p:spPr>
          <a:xfrm flipH="1">
            <a:off x="2656647" y="-61987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34" name="Google Shape;1434;p64"/>
          <p:cNvSpPr txBox="1">
            <a:spLocks noGrp="1"/>
          </p:cNvSpPr>
          <p:nvPr>
            <p:ph type="title"/>
          </p:nvPr>
        </p:nvSpPr>
        <p:spPr>
          <a:xfrm flipH="1">
            <a:off x="4433902" y="8497"/>
            <a:ext cx="3749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Ndotja e ajrit</a:t>
            </a:r>
            <a:endParaRPr sz="4400" dirty="0"/>
          </a:p>
        </p:txBody>
      </p:sp>
      <p:sp>
        <p:nvSpPr>
          <p:cNvPr id="1435" name="Google Shape;1435;p64"/>
          <p:cNvSpPr txBox="1">
            <a:spLocks noGrp="1"/>
          </p:cNvSpPr>
          <p:nvPr>
            <p:ph type="subTitle" idx="1"/>
          </p:nvPr>
        </p:nvSpPr>
        <p:spPr>
          <a:xfrm flipH="1">
            <a:off x="3636391" y="971673"/>
            <a:ext cx="5189043" cy="27744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Ndotja e ajrit eshte rezutat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kombinimit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lendeve</a:t>
            </a:r>
            <a:r>
              <a:rPr lang="en-US" dirty="0"/>
              <a:t> </a:t>
            </a:r>
            <a:r>
              <a:rPr lang="en-US" dirty="0" err="1"/>
              <a:t>ndotese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cilat</a:t>
            </a:r>
            <a:r>
              <a:rPr lang="en-US" dirty="0"/>
              <a:t> </a:t>
            </a:r>
            <a:r>
              <a:rPr lang="en-US" dirty="0" err="1"/>
              <a:t>perbehen</a:t>
            </a:r>
            <a:r>
              <a:rPr lang="en-US" dirty="0"/>
              <a:t> </a:t>
            </a:r>
            <a:r>
              <a:rPr lang="en-US" dirty="0" err="1"/>
              <a:t>nga</a:t>
            </a:r>
            <a:r>
              <a:rPr lang="en-US" dirty="0"/>
              <a:t> </a:t>
            </a:r>
            <a:r>
              <a:rPr lang="en-US" dirty="0" err="1"/>
              <a:t>grimcat</a:t>
            </a:r>
            <a:r>
              <a:rPr lang="en-US" dirty="0"/>
              <a:t> – </a:t>
            </a:r>
            <a:r>
              <a:rPr lang="en-US" dirty="0" err="1"/>
              <a:t>organike</a:t>
            </a:r>
            <a:r>
              <a:rPr lang="en-US" dirty="0"/>
              <a:t> </a:t>
            </a:r>
            <a:r>
              <a:rPr lang="en-US" dirty="0" err="1"/>
              <a:t>ose</a:t>
            </a:r>
            <a:r>
              <a:rPr lang="en-US" dirty="0"/>
              <a:t> </a:t>
            </a:r>
            <a:r>
              <a:rPr lang="en-US" dirty="0" err="1"/>
              <a:t>inorganike</a:t>
            </a:r>
            <a:r>
              <a:rPr lang="en-US" dirty="0"/>
              <a:t> – </a:t>
            </a:r>
            <a:r>
              <a:rPr lang="en-US" dirty="0" err="1"/>
              <a:t>ose</a:t>
            </a:r>
            <a:r>
              <a:rPr lang="en-US" dirty="0"/>
              <a:t> </a:t>
            </a:r>
            <a:r>
              <a:rPr lang="en-US" dirty="0" err="1"/>
              <a:t>substanca</a:t>
            </a:r>
            <a:r>
              <a:rPr lang="en-US" dirty="0"/>
              <a:t> </a:t>
            </a:r>
            <a:r>
              <a:rPr lang="en-US" dirty="0" err="1"/>
              <a:t>qe</a:t>
            </a:r>
            <a:r>
              <a:rPr lang="en-US" dirty="0"/>
              <a:t> </a:t>
            </a:r>
            <a:r>
              <a:rPr lang="en-US" dirty="0" err="1"/>
              <a:t>pefshijne</a:t>
            </a:r>
            <a:r>
              <a:rPr lang="en-US" dirty="0"/>
              <a:t> </a:t>
            </a:r>
            <a:r>
              <a:rPr lang="en-US" dirty="0" err="1"/>
              <a:t>nder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tjera</a:t>
            </a:r>
            <a:r>
              <a:rPr lang="en-US" dirty="0"/>
              <a:t> </a:t>
            </a:r>
            <a:r>
              <a:rPr lang="en-US" dirty="0" err="1"/>
              <a:t>edhe</a:t>
            </a:r>
            <a:r>
              <a:rPr lang="en-US" dirty="0"/>
              <a:t> </a:t>
            </a:r>
            <a:r>
              <a:rPr lang="en-US" dirty="0" err="1"/>
              <a:t>gazet</a:t>
            </a:r>
            <a:r>
              <a:rPr lang="en-US" dirty="0"/>
              <a:t> –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dioksidi</a:t>
            </a:r>
            <a:r>
              <a:rPr lang="en-US" dirty="0"/>
              <a:t> &amp; </a:t>
            </a:r>
            <a:r>
              <a:rPr lang="en-US" dirty="0" err="1"/>
              <a:t>monoksidi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karbonit</a:t>
            </a:r>
            <a:r>
              <a:rPr lang="en-US" dirty="0"/>
              <a:t>, </a:t>
            </a:r>
            <a:r>
              <a:rPr lang="en-US" dirty="0" err="1"/>
              <a:t>dioksidi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squfurit</a:t>
            </a:r>
            <a:r>
              <a:rPr lang="en-US" dirty="0"/>
              <a:t>, </a:t>
            </a:r>
            <a:r>
              <a:rPr lang="en-US" dirty="0" err="1"/>
              <a:t>oksidet</a:t>
            </a:r>
            <a:r>
              <a:rPr lang="en-US" dirty="0"/>
              <a:t> e </a:t>
            </a:r>
            <a:r>
              <a:rPr lang="en-US" dirty="0" err="1"/>
              <a:t>nitratit</a:t>
            </a:r>
            <a:r>
              <a:rPr lang="en-US" dirty="0"/>
              <a:t>, </a:t>
            </a:r>
            <a:r>
              <a:rPr lang="en-US" dirty="0" err="1"/>
              <a:t>metani</a:t>
            </a:r>
            <a:r>
              <a:rPr lang="en-US" dirty="0"/>
              <a:t>, </a:t>
            </a:r>
            <a:r>
              <a:rPr lang="en-US" dirty="0" err="1"/>
              <a:t>klorofluorkarboni</a:t>
            </a:r>
            <a:r>
              <a:rPr lang="en-US" dirty="0"/>
              <a:t> –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cilat</a:t>
            </a:r>
            <a:r>
              <a:rPr lang="en-US" dirty="0"/>
              <a:t> </a:t>
            </a:r>
            <a:r>
              <a:rPr lang="en-US" dirty="0" err="1"/>
              <a:t>shkalla</a:t>
            </a:r>
            <a:r>
              <a:rPr lang="en-US" dirty="0"/>
              <a:t> e </a:t>
            </a:r>
            <a:r>
              <a:rPr lang="en-US" dirty="0" err="1"/>
              <a:t>perqendrimit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prania</a:t>
            </a:r>
            <a:r>
              <a:rPr lang="en-US" dirty="0"/>
              <a:t> per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periudhe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gjate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e </a:t>
            </a:r>
            <a:r>
              <a:rPr lang="en-US" dirty="0" err="1"/>
              <a:t>mjaftueshme</a:t>
            </a:r>
            <a:r>
              <a:rPr lang="en-US" dirty="0"/>
              <a:t> per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prodhuar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efekt</a:t>
            </a:r>
            <a:r>
              <a:rPr lang="en-US" dirty="0"/>
              <a:t> </a:t>
            </a:r>
            <a:r>
              <a:rPr lang="en-US" dirty="0" err="1"/>
              <a:t>toksik</a:t>
            </a:r>
            <a:r>
              <a:rPr lang="en-US" dirty="0"/>
              <a:t>. </a:t>
            </a:r>
            <a:r>
              <a:rPr lang="en-US" dirty="0" err="1"/>
              <a:t>Mund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shkaktoje</a:t>
            </a:r>
            <a:r>
              <a:rPr lang="en-US" dirty="0"/>
              <a:t> </a:t>
            </a:r>
            <a:r>
              <a:rPr lang="en-US" dirty="0" err="1"/>
              <a:t>semundje</a:t>
            </a:r>
            <a:r>
              <a:rPr lang="en-US" dirty="0"/>
              <a:t>, </a:t>
            </a:r>
            <a:r>
              <a:rPr lang="en-US" dirty="0" err="1"/>
              <a:t>alergji</a:t>
            </a:r>
            <a:r>
              <a:rPr lang="en-US" dirty="0"/>
              <a:t>, </a:t>
            </a:r>
            <a:r>
              <a:rPr lang="en-US" dirty="0" err="1"/>
              <a:t>madje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vdekje</a:t>
            </a:r>
            <a:r>
              <a:rPr lang="en-US" dirty="0"/>
              <a:t>. Por </a:t>
            </a:r>
            <a:r>
              <a:rPr lang="en-US" dirty="0" err="1"/>
              <a:t>gjithashtu</a:t>
            </a:r>
            <a:r>
              <a:rPr lang="en-US" dirty="0"/>
              <a:t> </a:t>
            </a:r>
            <a:r>
              <a:rPr lang="en-US" dirty="0" err="1"/>
              <a:t>mund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shkaktoje</a:t>
            </a:r>
            <a:r>
              <a:rPr lang="en-US" dirty="0"/>
              <a:t> deme ne </a:t>
            </a:r>
            <a:r>
              <a:rPr lang="en-US" dirty="0" err="1"/>
              <a:t>organizmat</a:t>
            </a:r>
            <a:r>
              <a:rPr lang="en-US" dirty="0"/>
              <a:t> e </a:t>
            </a:r>
            <a:r>
              <a:rPr lang="en-US" dirty="0" err="1"/>
              <a:t>tjera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kafshet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prodhimet</a:t>
            </a:r>
            <a:r>
              <a:rPr lang="en-US" dirty="0"/>
              <a:t> </a:t>
            </a:r>
            <a:r>
              <a:rPr lang="en-US" dirty="0" err="1"/>
              <a:t>ushqimore</a:t>
            </a:r>
            <a:r>
              <a:rPr lang="en-US" dirty="0"/>
              <a:t>,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mund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demtoje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ndertesa</a:t>
            </a:r>
            <a:r>
              <a:rPr lang="en-US" dirty="0"/>
              <a:t>. Si </a:t>
            </a:r>
            <a:r>
              <a:rPr lang="en-US" dirty="0" err="1"/>
              <a:t>aktiviteti</a:t>
            </a:r>
            <a:r>
              <a:rPr lang="en-US" dirty="0"/>
              <a:t> </a:t>
            </a:r>
            <a:r>
              <a:rPr lang="en-US" dirty="0" err="1"/>
              <a:t>njerezor</a:t>
            </a:r>
            <a:r>
              <a:rPr lang="en-US" dirty="0"/>
              <a:t>, </a:t>
            </a:r>
            <a:r>
              <a:rPr lang="en-US" dirty="0" err="1"/>
              <a:t>ashtu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proceset</a:t>
            </a:r>
            <a:r>
              <a:rPr lang="en-US" dirty="0"/>
              <a:t> </a:t>
            </a:r>
            <a:r>
              <a:rPr lang="en-US" dirty="0" err="1"/>
              <a:t>natyrore</a:t>
            </a:r>
            <a:r>
              <a:rPr lang="en-US" dirty="0"/>
              <a:t> </a:t>
            </a:r>
            <a:r>
              <a:rPr lang="en-US" dirty="0" err="1"/>
              <a:t>mund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shkaktojne</a:t>
            </a:r>
            <a:r>
              <a:rPr lang="en-US" dirty="0"/>
              <a:t> </a:t>
            </a:r>
            <a:r>
              <a:rPr lang="en-US" dirty="0" err="1"/>
              <a:t>ndotje</a:t>
            </a:r>
            <a:r>
              <a:rPr lang="en-US" dirty="0"/>
              <a:t> </a:t>
            </a:r>
            <a:r>
              <a:rPr lang="en-US" dirty="0" err="1"/>
              <a:t>ajri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1436" name="Google Shape;1436;p64"/>
          <p:cNvCxnSpPr>
            <a:cxnSpLocks/>
          </p:cNvCxnSpPr>
          <p:nvPr/>
        </p:nvCxnSpPr>
        <p:spPr>
          <a:xfrm flipH="1">
            <a:off x="2927026" y="782777"/>
            <a:ext cx="606688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64"/>
          <p:cNvSpPr/>
          <p:nvPr/>
        </p:nvSpPr>
        <p:spPr>
          <a:xfrm>
            <a:off x="8019577" y="2745384"/>
            <a:ext cx="5991" cy="4099"/>
          </a:xfrm>
          <a:custGeom>
            <a:avLst/>
            <a:gdLst/>
            <a:ahLst/>
            <a:cxnLst/>
            <a:rect l="l" t="t" r="r" b="b"/>
            <a:pathLst>
              <a:path w="114" h="78" extrusionOk="0">
                <a:moveTo>
                  <a:pt x="55" y="1"/>
                </a:moveTo>
                <a:cubicBezTo>
                  <a:pt x="1" y="1"/>
                  <a:pt x="66" y="78"/>
                  <a:pt x="97" y="78"/>
                </a:cubicBezTo>
                <a:cubicBezTo>
                  <a:pt x="107" y="78"/>
                  <a:pt x="114" y="70"/>
                  <a:pt x="111" y="48"/>
                </a:cubicBezTo>
                <a:cubicBezTo>
                  <a:pt x="111" y="25"/>
                  <a:pt x="88" y="1"/>
                  <a:pt x="65" y="1"/>
                </a:cubicBezTo>
                <a:cubicBezTo>
                  <a:pt x="61" y="1"/>
                  <a:pt x="58" y="1"/>
                  <a:pt x="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64"/>
          <p:cNvSpPr/>
          <p:nvPr/>
        </p:nvSpPr>
        <p:spPr>
          <a:xfrm flipH="1">
            <a:off x="3199876" y="3908261"/>
            <a:ext cx="125391" cy="42148"/>
          </a:xfrm>
          <a:custGeom>
            <a:avLst/>
            <a:gdLst/>
            <a:ahLst/>
            <a:cxnLst/>
            <a:rect l="l" t="t" r="r" b="b"/>
            <a:pathLst>
              <a:path w="2862" h="962" extrusionOk="0">
                <a:moveTo>
                  <a:pt x="1" y="0"/>
                </a:moveTo>
                <a:lnTo>
                  <a:pt x="1" y="962"/>
                </a:lnTo>
                <a:lnTo>
                  <a:pt x="2862" y="962"/>
                </a:lnTo>
                <a:lnTo>
                  <a:pt x="28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64"/>
          <p:cNvSpPr/>
          <p:nvPr/>
        </p:nvSpPr>
        <p:spPr>
          <a:xfrm flipH="1">
            <a:off x="3209997" y="3879827"/>
            <a:ext cx="105106" cy="31019"/>
          </a:xfrm>
          <a:custGeom>
            <a:avLst/>
            <a:gdLst/>
            <a:ahLst/>
            <a:cxnLst/>
            <a:rect l="l" t="t" r="r" b="b"/>
            <a:pathLst>
              <a:path w="2399" h="708" extrusionOk="0">
                <a:moveTo>
                  <a:pt x="1" y="1"/>
                </a:moveTo>
                <a:lnTo>
                  <a:pt x="1" y="707"/>
                </a:lnTo>
                <a:lnTo>
                  <a:pt x="2398" y="707"/>
                </a:lnTo>
                <a:lnTo>
                  <a:pt x="23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64"/>
          <p:cNvSpPr/>
          <p:nvPr/>
        </p:nvSpPr>
        <p:spPr>
          <a:xfrm rot="-6381464">
            <a:off x="486735" y="1112090"/>
            <a:ext cx="2833007" cy="1430789"/>
          </a:xfrm>
          <a:custGeom>
            <a:avLst/>
            <a:gdLst/>
            <a:ahLst/>
            <a:cxnLst/>
            <a:rect l="l" t="t" r="r" b="b"/>
            <a:pathLst>
              <a:path w="144804" h="56672" extrusionOk="0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2">
              <a:alpha val="69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64"/>
          <p:cNvSpPr/>
          <p:nvPr/>
        </p:nvSpPr>
        <p:spPr>
          <a:xfrm flipH="1">
            <a:off x="763209" y="3950365"/>
            <a:ext cx="1243223" cy="506954"/>
          </a:xfrm>
          <a:custGeom>
            <a:avLst/>
            <a:gdLst/>
            <a:ahLst/>
            <a:cxnLst/>
            <a:rect l="l" t="t" r="r" b="b"/>
            <a:pathLst>
              <a:path w="28376" h="11571" extrusionOk="0">
                <a:moveTo>
                  <a:pt x="0" y="1"/>
                </a:moveTo>
                <a:lnTo>
                  <a:pt x="0" y="11571"/>
                </a:lnTo>
                <a:lnTo>
                  <a:pt x="28376" y="11571"/>
                </a:lnTo>
                <a:lnTo>
                  <a:pt x="2837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64"/>
          <p:cNvSpPr/>
          <p:nvPr/>
        </p:nvSpPr>
        <p:spPr>
          <a:xfrm flipH="1">
            <a:off x="763210" y="3866158"/>
            <a:ext cx="1078839" cy="84251"/>
          </a:xfrm>
          <a:custGeom>
            <a:avLst/>
            <a:gdLst/>
            <a:ahLst/>
            <a:cxnLst/>
            <a:rect l="l" t="t" r="r" b="b"/>
            <a:pathLst>
              <a:path w="24624" h="1923" extrusionOk="0">
                <a:moveTo>
                  <a:pt x="1" y="0"/>
                </a:moveTo>
                <a:lnTo>
                  <a:pt x="1" y="1923"/>
                </a:lnTo>
                <a:lnTo>
                  <a:pt x="24624" y="1923"/>
                </a:lnTo>
                <a:lnTo>
                  <a:pt x="246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64"/>
          <p:cNvSpPr/>
          <p:nvPr/>
        </p:nvSpPr>
        <p:spPr>
          <a:xfrm flipH="1">
            <a:off x="1652210" y="3892533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0" y="0"/>
                </a:moveTo>
                <a:lnTo>
                  <a:pt x="0" y="776"/>
                </a:lnTo>
                <a:lnTo>
                  <a:pt x="3324" y="776"/>
                </a:lnTo>
                <a:lnTo>
                  <a:pt x="33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64"/>
          <p:cNvSpPr/>
          <p:nvPr/>
        </p:nvSpPr>
        <p:spPr>
          <a:xfrm flipH="1">
            <a:off x="1442131" y="3891525"/>
            <a:ext cx="145677" cy="33517"/>
          </a:xfrm>
          <a:custGeom>
            <a:avLst/>
            <a:gdLst/>
            <a:ahLst/>
            <a:cxnLst/>
            <a:rect l="l" t="t" r="r" b="b"/>
            <a:pathLst>
              <a:path w="3325" h="765" extrusionOk="0">
                <a:moveTo>
                  <a:pt x="0" y="0"/>
                </a:moveTo>
                <a:lnTo>
                  <a:pt x="0" y="765"/>
                </a:lnTo>
                <a:lnTo>
                  <a:pt x="3324" y="765"/>
                </a:lnTo>
                <a:lnTo>
                  <a:pt x="33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64"/>
          <p:cNvSpPr/>
          <p:nvPr/>
        </p:nvSpPr>
        <p:spPr>
          <a:xfrm flipH="1">
            <a:off x="1231569" y="3889992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64"/>
          <p:cNvSpPr/>
          <p:nvPr/>
        </p:nvSpPr>
        <p:spPr>
          <a:xfrm flipH="1">
            <a:off x="1021008" y="3892007"/>
            <a:ext cx="145633" cy="34042"/>
          </a:xfrm>
          <a:custGeom>
            <a:avLst/>
            <a:gdLst/>
            <a:ahLst/>
            <a:cxnLst/>
            <a:rect l="l" t="t" r="r" b="b"/>
            <a:pathLst>
              <a:path w="3324" h="777" extrusionOk="0">
                <a:moveTo>
                  <a:pt x="0" y="1"/>
                </a:moveTo>
                <a:lnTo>
                  <a:pt x="0" y="777"/>
                </a:lnTo>
                <a:lnTo>
                  <a:pt x="3324" y="777"/>
                </a:lnTo>
                <a:lnTo>
                  <a:pt x="3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64"/>
          <p:cNvSpPr/>
          <p:nvPr/>
        </p:nvSpPr>
        <p:spPr>
          <a:xfrm flipH="1">
            <a:off x="810928" y="3890517"/>
            <a:ext cx="145677" cy="33999"/>
          </a:xfrm>
          <a:custGeom>
            <a:avLst/>
            <a:gdLst/>
            <a:ahLst/>
            <a:cxnLst/>
            <a:rect l="l" t="t" r="r" b="b"/>
            <a:pathLst>
              <a:path w="3325" h="776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64"/>
          <p:cNvSpPr/>
          <p:nvPr/>
        </p:nvSpPr>
        <p:spPr>
          <a:xfrm flipH="1">
            <a:off x="1719199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29" y="5177"/>
                </a:lnTo>
                <a:lnTo>
                  <a:pt x="37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64"/>
          <p:cNvSpPr/>
          <p:nvPr/>
        </p:nvSpPr>
        <p:spPr>
          <a:xfrm flipH="1">
            <a:off x="1441648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30" y="5177"/>
                </a:lnTo>
                <a:lnTo>
                  <a:pt x="37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64"/>
          <p:cNvSpPr/>
          <p:nvPr/>
        </p:nvSpPr>
        <p:spPr>
          <a:xfrm flipH="1">
            <a:off x="1164098" y="4007715"/>
            <a:ext cx="163946" cy="226861"/>
          </a:xfrm>
          <a:custGeom>
            <a:avLst/>
            <a:gdLst/>
            <a:ahLst/>
            <a:cxnLst/>
            <a:rect l="l" t="t" r="r" b="b"/>
            <a:pathLst>
              <a:path w="3742" h="5178" extrusionOk="0">
                <a:moveTo>
                  <a:pt x="1" y="0"/>
                </a:moveTo>
                <a:lnTo>
                  <a:pt x="1" y="5177"/>
                </a:lnTo>
                <a:lnTo>
                  <a:pt x="3742" y="5177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64"/>
          <p:cNvSpPr/>
          <p:nvPr/>
        </p:nvSpPr>
        <p:spPr>
          <a:xfrm flipH="1">
            <a:off x="887030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30" y="5177"/>
                </a:lnTo>
                <a:lnTo>
                  <a:pt x="37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64"/>
          <p:cNvSpPr/>
          <p:nvPr/>
        </p:nvSpPr>
        <p:spPr>
          <a:xfrm flipH="1">
            <a:off x="1533479" y="3535287"/>
            <a:ext cx="97965" cy="330916"/>
          </a:xfrm>
          <a:custGeom>
            <a:avLst/>
            <a:gdLst/>
            <a:ahLst/>
            <a:cxnLst/>
            <a:rect l="l" t="t" r="r" b="b"/>
            <a:pathLst>
              <a:path w="2236" h="7553" extrusionOk="0">
                <a:moveTo>
                  <a:pt x="209" y="1"/>
                </a:moveTo>
                <a:lnTo>
                  <a:pt x="0" y="7552"/>
                </a:lnTo>
                <a:lnTo>
                  <a:pt x="2235" y="7552"/>
                </a:lnTo>
                <a:lnTo>
                  <a:pt x="20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64"/>
          <p:cNvSpPr/>
          <p:nvPr/>
        </p:nvSpPr>
        <p:spPr>
          <a:xfrm flipH="1">
            <a:off x="1348285" y="3462209"/>
            <a:ext cx="120309" cy="403995"/>
          </a:xfrm>
          <a:custGeom>
            <a:avLst/>
            <a:gdLst/>
            <a:ahLst/>
            <a:cxnLst/>
            <a:rect l="l" t="t" r="r" b="b"/>
            <a:pathLst>
              <a:path w="2746" h="9221" extrusionOk="0">
                <a:moveTo>
                  <a:pt x="267" y="1"/>
                </a:moveTo>
                <a:lnTo>
                  <a:pt x="1" y="9220"/>
                </a:lnTo>
                <a:lnTo>
                  <a:pt x="2746" y="9220"/>
                </a:lnTo>
                <a:lnTo>
                  <a:pt x="247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64"/>
          <p:cNvSpPr/>
          <p:nvPr/>
        </p:nvSpPr>
        <p:spPr>
          <a:xfrm flipH="1">
            <a:off x="1774002" y="3061852"/>
            <a:ext cx="956033" cy="1395472"/>
          </a:xfrm>
          <a:custGeom>
            <a:avLst/>
            <a:gdLst/>
            <a:ahLst/>
            <a:cxnLst/>
            <a:rect l="l" t="t" r="r" b="b"/>
            <a:pathLst>
              <a:path w="21821" h="31851" extrusionOk="0">
                <a:moveTo>
                  <a:pt x="4981" y="1"/>
                </a:moveTo>
                <a:cubicBezTo>
                  <a:pt x="5282" y="10216"/>
                  <a:pt x="3394" y="20883"/>
                  <a:pt x="0" y="31851"/>
                </a:cubicBezTo>
                <a:lnTo>
                  <a:pt x="21821" y="31851"/>
                </a:lnTo>
                <a:cubicBezTo>
                  <a:pt x="18103" y="21670"/>
                  <a:pt x="16447" y="11050"/>
                  <a:pt x="168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64"/>
          <p:cNvSpPr/>
          <p:nvPr/>
        </p:nvSpPr>
        <p:spPr>
          <a:xfrm flipH="1">
            <a:off x="1968356" y="3010635"/>
            <a:ext cx="566846" cy="105588"/>
          </a:xfrm>
          <a:custGeom>
            <a:avLst/>
            <a:gdLst/>
            <a:ahLst/>
            <a:cxnLst/>
            <a:rect l="l" t="t" r="r" b="b"/>
            <a:pathLst>
              <a:path w="12938" h="2410" extrusionOk="0">
                <a:moveTo>
                  <a:pt x="1" y="0"/>
                </a:moveTo>
                <a:lnTo>
                  <a:pt x="1" y="2409"/>
                </a:lnTo>
                <a:lnTo>
                  <a:pt x="12938" y="2409"/>
                </a:lnTo>
                <a:lnTo>
                  <a:pt x="129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64"/>
          <p:cNvSpPr/>
          <p:nvPr/>
        </p:nvSpPr>
        <p:spPr>
          <a:xfrm flipH="1">
            <a:off x="2163717" y="3848282"/>
            <a:ext cx="152161" cy="120922"/>
          </a:xfrm>
          <a:custGeom>
            <a:avLst/>
            <a:gdLst/>
            <a:ahLst/>
            <a:cxnLst/>
            <a:rect l="l" t="t" r="r" b="b"/>
            <a:pathLst>
              <a:path w="3473" h="2760" extrusionOk="0">
                <a:moveTo>
                  <a:pt x="1946" y="1"/>
                </a:moveTo>
                <a:cubicBezTo>
                  <a:pt x="1923" y="1"/>
                  <a:pt x="1899" y="5"/>
                  <a:pt x="1874" y="14"/>
                </a:cubicBezTo>
                <a:cubicBezTo>
                  <a:pt x="1759" y="61"/>
                  <a:pt x="1643" y="84"/>
                  <a:pt x="1527" y="95"/>
                </a:cubicBezTo>
                <a:cubicBezTo>
                  <a:pt x="1490" y="99"/>
                  <a:pt x="1453" y="100"/>
                  <a:pt x="1417" y="100"/>
                </a:cubicBezTo>
                <a:cubicBezTo>
                  <a:pt x="1331" y="100"/>
                  <a:pt x="1246" y="92"/>
                  <a:pt x="1156" y="84"/>
                </a:cubicBezTo>
                <a:cubicBezTo>
                  <a:pt x="1142" y="80"/>
                  <a:pt x="1128" y="78"/>
                  <a:pt x="1114" y="78"/>
                </a:cubicBezTo>
                <a:cubicBezTo>
                  <a:pt x="1046" y="78"/>
                  <a:pt x="979" y="123"/>
                  <a:pt x="959" y="200"/>
                </a:cubicBezTo>
                <a:lnTo>
                  <a:pt x="56" y="2516"/>
                </a:lnTo>
                <a:cubicBezTo>
                  <a:pt x="1" y="2638"/>
                  <a:pt x="94" y="2760"/>
                  <a:pt x="224" y="2760"/>
                </a:cubicBezTo>
                <a:cubicBezTo>
                  <a:pt x="230" y="2760"/>
                  <a:pt x="236" y="2760"/>
                  <a:pt x="241" y="2759"/>
                </a:cubicBezTo>
                <a:lnTo>
                  <a:pt x="3253" y="2504"/>
                </a:lnTo>
                <a:cubicBezTo>
                  <a:pt x="3392" y="2493"/>
                  <a:pt x="3473" y="2331"/>
                  <a:pt x="3403" y="2215"/>
                </a:cubicBezTo>
                <a:lnTo>
                  <a:pt x="2106" y="95"/>
                </a:lnTo>
                <a:cubicBezTo>
                  <a:pt x="2072" y="35"/>
                  <a:pt x="2012" y="1"/>
                  <a:pt x="19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64"/>
          <p:cNvSpPr/>
          <p:nvPr/>
        </p:nvSpPr>
        <p:spPr>
          <a:xfrm flipH="1">
            <a:off x="2295110" y="3636538"/>
            <a:ext cx="146202" cy="138360"/>
          </a:xfrm>
          <a:custGeom>
            <a:avLst/>
            <a:gdLst/>
            <a:ahLst/>
            <a:cxnLst/>
            <a:rect l="l" t="t" r="r" b="b"/>
            <a:pathLst>
              <a:path w="3337" h="3158" extrusionOk="0">
                <a:moveTo>
                  <a:pt x="1767" y="0"/>
                </a:moveTo>
                <a:cubicBezTo>
                  <a:pt x="1706" y="0"/>
                  <a:pt x="1645" y="29"/>
                  <a:pt x="1610" y="87"/>
                </a:cubicBezTo>
                <a:lnTo>
                  <a:pt x="70" y="2693"/>
                </a:lnTo>
                <a:cubicBezTo>
                  <a:pt x="0" y="2809"/>
                  <a:pt x="82" y="2959"/>
                  <a:pt x="221" y="2971"/>
                </a:cubicBezTo>
                <a:lnTo>
                  <a:pt x="2699" y="3156"/>
                </a:lnTo>
                <a:cubicBezTo>
                  <a:pt x="2706" y="3157"/>
                  <a:pt x="2713" y="3158"/>
                  <a:pt x="2720" y="3158"/>
                </a:cubicBezTo>
                <a:cubicBezTo>
                  <a:pt x="2794" y="3158"/>
                  <a:pt x="2863" y="3103"/>
                  <a:pt x="2884" y="3029"/>
                </a:cubicBezTo>
                <a:cubicBezTo>
                  <a:pt x="2919" y="2902"/>
                  <a:pt x="2965" y="2797"/>
                  <a:pt x="3035" y="2693"/>
                </a:cubicBezTo>
                <a:cubicBezTo>
                  <a:pt x="3093" y="2577"/>
                  <a:pt x="3174" y="2485"/>
                  <a:pt x="3255" y="2404"/>
                </a:cubicBezTo>
                <a:cubicBezTo>
                  <a:pt x="3313" y="2334"/>
                  <a:pt x="3336" y="2241"/>
                  <a:pt x="3290" y="2172"/>
                </a:cubicBezTo>
                <a:lnTo>
                  <a:pt x="1923" y="87"/>
                </a:lnTo>
                <a:cubicBezTo>
                  <a:pt x="1888" y="29"/>
                  <a:pt x="1828" y="0"/>
                  <a:pt x="176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64"/>
          <p:cNvSpPr/>
          <p:nvPr/>
        </p:nvSpPr>
        <p:spPr>
          <a:xfrm flipH="1">
            <a:off x="2062818" y="3652661"/>
            <a:ext cx="142040" cy="137440"/>
          </a:xfrm>
          <a:custGeom>
            <a:avLst/>
            <a:gdLst/>
            <a:ahLst/>
            <a:cxnLst/>
            <a:rect l="l" t="t" r="r" b="b"/>
            <a:pathLst>
              <a:path w="3242" h="3137" extrusionOk="0">
                <a:moveTo>
                  <a:pt x="1792" y="1"/>
                </a:moveTo>
                <a:cubicBezTo>
                  <a:pt x="1739" y="1"/>
                  <a:pt x="1685" y="22"/>
                  <a:pt x="1645" y="67"/>
                </a:cubicBezTo>
                <a:lnTo>
                  <a:pt x="59" y="1978"/>
                </a:lnTo>
                <a:cubicBezTo>
                  <a:pt x="1" y="2036"/>
                  <a:pt x="1" y="2140"/>
                  <a:pt x="59" y="2209"/>
                </a:cubicBezTo>
                <a:cubicBezTo>
                  <a:pt x="128" y="2302"/>
                  <a:pt x="198" y="2406"/>
                  <a:pt x="244" y="2522"/>
                </a:cubicBezTo>
                <a:cubicBezTo>
                  <a:pt x="290" y="2626"/>
                  <a:pt x="325" y="2754"/>
                  <a:pt x="348" y="2869"/>
                </a:cubicBezTo>
                <a:cubicBezTo>
                  <a:pt x="360" y="2962"/>
                  <a:pt x="429" y="3032"/>
                  <a:pt x="522" y="3032"/>
                </a:cubicBezTo>
                <a:lnTo>
                  <a:pt x="3012" y="3136"/>
                </a:lnTo>
                <a:cubicBezTo>
                  <a:pt x="3017" y="3136"/>
                  <a:pt x="3022" y="3136"/>
                  <a:pt x="3027" y="3136"/>
                </a:cubicBezTo>
                <a:cubicBezTo>
                  <a:pt x="3147" y="3136"/>
                  <a:pt x="3241" y="3003"/>
                  <a:pt x="3186" y="2881"/>
                </a:cubicBezTo>
                <a:lnTo>
                  <a:pt x="1970" y="113"/>
                </a:lnTo>
                <a:cubicBezTo>
                  <a:pt x="1936" y="40"/>
                  <a:pt x="1865" y="1"/>
                  <a:pt x="17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64"/>
          <p:cNvSpPr/>
          <p:nvPr/>
        </p:nvSpPr>
        <p:spPr>
          <a:xfrm flipH="1">
            <a:off x="2213445" y="3746156"/>
            <a:ext cx="101908" cy="84690"/>
          </a:xfrm>
          <a:custGeom>
            <a:avLst/>
            <a:gdLst/>
            <a:ahLst/>
            <a:cxnLst/>
            <a:rect l="l" t="t" r="r" b="b"/>
            <a:pathLst>
              <a:path w="2326" h="1933" extrusionOk="0">
                <a:moveTo>
                  <a:pt x="1343" y="0"/>
                </a:moveTo>
                <a:cubicBezTo>
                  <a:pt x="267" y="0"/>
                  <a:pt x="1" y="1580"/>
                  <a:pt x="1098" y="1894"/>
                </a:cubicBezTo>
                <a:cubicBezTo>
                  <a:pt x="1185" y="1920"/>
                  <a:pt x="1272" y="1933"/>
                  <a:pt x="1359" y="1933"/>
                </a:cubicBezTo>
                <a:cubicBezTo>
                  <a:pt x="1388" y="1933"/>
                  <a:pt x="1417" y="1931"/>
                  <a:pt x="1446" y="1928"/>
                </a:cubicBezTo>
                <a:cubicBezTo>
                  <a:pt x="1944" y="1882"/>
                  <a:pt x="2326" y="1465"/>
                  <a:pt x="2326" y="967"/>
                </a:cubicBezTo>
                <a:cubicBezTo>
                  <a:pt x="2326" y="469"/>
                  <a:pt x="1955" y="52"/>
                  <a:pt x="1457" y="6"/>
                </a:cubicBezTo>
                <a:cubicBezTo>
                  <a:pt x="1418" y="2"/>
                  <a:pt x="1380" y="0"/>
                  <a:pt x="13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64"/>
          <p:cNvSpPr/>
          <p:nvPr/>
        </p:nvSpPr>
        <p:spPr>
          <a:xfrm flipH="1">
            <a:off x="2487967" y="3950365"/>
            <a:ext cx="837301" cy="506954"/>
          </a:xfrm>
          <a:custGeom>
            <a:avLst/>
            <a:gdLst/>
            <a:ahLst/>
            <a:cxnLst/>
            <a:rect l="l" t="t" r="r" b="b"/>
            <a:pathLst>
              <a:path w="19111" h="11571" extrusionOk="0">
                <a:moveTo>
                  <a:pt x="1" y="1"/>
                </a:moveTo>
                <a:lnTo>
                  <a:pt x="1" y="11571"/>
                </a:lnTo>
                <a:lnTo>
                  <a:pt x="19111" y="11571"/>
                </a:lnTo>
                <a:lnTo>
                  <a:pt x="191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64"/>
          <p:cNvSpPr/>
          <p:nvPr/>
        </p:nvSpPr>
        <p:spPr>
          <a:xfrm flipH="1">
            <a:off x="2487968" y="3866158"/>
            <a:ext cx="672872" cy="84251"/>
          </a:xfrm>
          <a:custGeom>
            <a:avLst/>
            <a:gdLst/>
            <a:ahLst/>
            <a:cxnLst/>
            <a:rect l="l" t="t" r="r" b="b"/>
            <a:pathLst>
              <a:path w="15358" h="1923" extrusionOk="0">
                <a:moveTo>
                  <a:pt x="0" y="0"/>
                </a:moveTo>
                <a:lnTo>
                  <a:pt x="0" y="1923"/>
                </a:lnTo>
                <a:lnTo>
                  <a:pt x="15358" y="1923"/>
                </a:lnTo>
                <a:lnTo>
                  <a:pt x="153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64"/>
          <p:cNvSpPr/>
          <p:nvPr/>
        </p:nvSpPr>
        <p:spPr>
          <a:xfrm flipH="1">
            <a:off x="2961888" y="3892533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64"/>
          <p:cNvSpPr/>
          <p:nvPr/>
        </p:nvSpPr>
        <p:spPr>
          <a:xfrm flipH="1">
            <a:off x="2751327" y="3891525"/>
            <a:ext cx="145633" cy="33517"/>
          </a:xfrm>
          <a:custGeom>
            <a:avLst/>
            <a:gdLst/>
            <a:ahLst/>
            <a:cxnLst/>
            <a:rect l="l" t="t" r="r" b="b"/>
            <a:pathLst>
              <a:path w="3324" h="765" extrusionOk="0">
                <a:moveTo>
                  <a:pt x="0" y="0"/>
                </a:moveTo>
                <a:lnTo>
                  <a:pt x="0" y="765"/>
                </a:lnTo>
                <a:lnTo>
                  <a:pt x="3324" y="765"/>
                </a:lnTo>
                <a:lnTo>
                  <a:pt x="33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64"/>
          <p:cNvSpPr/>
          <p:nvPr/>
        </p:nvSpPr>
        <p:spPr>
          <a:xfrm flipH="1">
            <a:off x="2541247" y="3889992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64"/>
          <p:cNvSpPr/>
          <p:nvPr/>
        </p:nvSpPr>
        <p:spPr>
          <a:xfrm flipH="1">
            <a:off x="3096347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29" y="5177"/>
                </a:lnTo>
                <a:lnTo>
                  <a:pt x="37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64"/>
          <p:cNvSpPr/>
          <p:nvPr/>
        </p:nvSpPr>
        <p:spPr>
          <a:xfrm flipH="1">
            <a:off x="2824887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30" y="5177"/>
                </a:lnTo>
                <a:lnTo>
                  <a:pt x="37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64"/>
          <p:cNvSpPr/>
          <p:nvPr/>
        </p:nvSpPr>
        <p:spPr>
          <a:xfrm flipH="1">
            <a:off x="2553427" y="4007715"/>
            <a:ext cx="163946" cy="226861"/>
          </a:xfrm>
          <a:custGeom>
            <a:avLst/>
            <a:gdLst/>
            <a:ahLst/>
            <a:cxnLst/>
            <a:rect l="l" t="t" r="r" b="b"/>
            <a:pathLst>
              <a:path w="3742" h="5178" extrusionOk="0">
                <a:moveTo>
                  <a:pt x="1" y="0"/>
                </a:moveTo>
                <a:lnTo>
                  <a:pt x="1" y="5177"/>
                </a:lnTo>
                <a:lnTo>
                  <a:pt x="3742" y="5177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64"/>
          <p:cNvSpPr/>
          <p:nvPr/>
        </p:nvSpPr>
        <p:spPr>
          <a:xfrm flipH="1">
            <a:off x="2852270" y="3535287"/>
            <a:ext cx="98490" cy="330916"/>
          </a:xfrm>
          <a:custGeom>
            <a:avLst/>
            <a:gdLst/>
            <a:ahLst/>
            <a:cxnLst/>
            <a:rect l="l" t="t" r="r" b="b"/>
            <a:pathLst>
              <a:path w="2248" h="7553" extrusionOk="0">
                <a:moveTo>
                  <a:pt x="220" y="1"/>
                </a:moveTo>
                <a:lnTo>
                  <a:pt x="0" y="7552"/>
                </a:lnTo>
                <a:lnTo>
                  <a:pt x="2247" y="7552"/>
                </a:lnTo>
                <a:lnTo>
                  <a:pt x="20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64"/>
          <p:cNvSpPr/>
          <p:nvPr/>
        </p:nvSpPr>
        <p:spPr>
          <a:xfrm flipH="1">
            <a:off x="2667076" y="3462209"/>
            <a:ext cx="120309" cy="403995"/>
          </a:xfrm>
          <a:custGeom>
            <a:avLst/>
            <a:gdLst/>
            <a:ahLst/>
            <a:cxnLst/>
            <a:rect l="l" t="t" r="r" b="b"/>
            <a:pathLst>
              <a:path w="2746" h="9221" extrusionOk="0">
                <a:moveTo>
                  <a:pt x="267" y="1"/>
                </a:moveTo>
                <a:lnTo>
                  <a:pt x="1" y="9220"/>
                </a:lnTo>
                <a:lnTo>
                  <a:pt x="2746" y="9220"/>
                </a:lnTo>
                <a:lnTo>
                  <a:pt x="247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64"/>
          <p:cNvSpPr/>
          <p:nvPr/>
        </p:nvSpPr>
        <p:spPr>
          <a:xfrm flipH="1">
            <a:off x="3157247" y="3071009"/>
            <a:ext cx="4600" cy="3724"/>
          </a:xfrm>
          <a:custGeom>
            <a:avLst/>
            <a:gdLst/>
            <a:ahLst/>
            <a:cxnLst/>
            <a:rect l="l" t="t" r="r" b="b"/>
            <a:pathLst>
              <a:path w="105" h="85" extrusionOk="0">
                <a:moveTo>
                  <a:pt x="47" y="0"/>
                </a:moveTo>
                <a:cubicBezTo>
                  <a:pt x="23" y="0"/>
                  <a:pt x="0" y="24"/>
                  <a:pt x="0" y="47"/>
                </a:cubicBezTo>
                <a:cubicBezTo>
                  <a:pt x="0" y="66"/>
                  <a:pt x="23" y="85"/>
                  <a:pt x="45" y="85"/>
                </a:cubicBezTo>
                <a:cubicBezTo>
                  <a:pt x="49" y="85"/>
                  <a:pt x="54" y="84"/>
                  <a:pt x="58" y="81"/>
                </a:cubicBezTo>
                <a:cubicBezTo>
                  <a:pt x="81" y="81"/>
                  <a:pt x="105" y="58"/>
                  <a:pt x="105" y="35"/>
                </a:cubicBezTo>
                <a:cubicBezTo>
                  <a:pt x="93" y="12"/>
                  <a:pt x="70" y="0"/>
                  <a:pt x="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64"/>
          <p:cNvSpPr/>
          <p:nvPr/>
        </p:nvSpPr>
        <p:spPr>
          <a:xfrm>
            <a:off x="-310575" y="1471919"/>
            <a:ext cx="2193277" cy="2037998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64"/>
          <p:cNvSpPr/>
          <p:nvPr/>
        </p:nvSpPr>
        <p:spPr>
          <a:xfrm rot="728516" flipH="1">
            <a:off x="1138126" y="2297991"/>
            <a:ext cx="527988" cy="1143266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64"/>
          <p:cNvSpPr/>
          <p:nvPr/>
        </p:nvSpPr>
        <p:spPr>
          <a:xfrm rot="728516" flipH="1">
            <a:off x="2482602" y="1994847"/>
            <a:ext cx="527988" cy="1432183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64"/>
          <p:cNvSpPr/>
          <p:nvPr/>
        </p:nvSpPr>
        <p:spPr>
          <a:xfrm rot="2345827" flipH="1">
            <a:off x="2679096" y="2665537"/>
            <a:ext cx="544669" cy="786017"/>
          </a:xfrm>
          <a:custGeom>
            <a:avLst/>
            <a:gdLst/>
            <a:ahLst/>
            <a:cxnLst/>
            <a:rect l="l" t="t" r="r" b="b"/>
            <a:pathLst>
              <a:path w="11091" h="10494" extrusionOk="0">
                <a:moveTo>
                  <a:pt x="8161" y="1"/>
                </a:moveTo>
                <a:cubicBezTo>
                  <a:pt x="6952" y="1"/>
                  <a:pt x="5710" y="325"/>
                  <a:pt x="4597" y="789"/>
                </a:cubicBezTo>
                <a:cubicBezTo>
                  <a:pt x="3536" y="1239"/>
                  <a:pt x="2508" y="1850"/>
                  <a:pt x="1800" y="2814"/>
                </a:cubicBezTo>
                <a:cubicBezTo>
                  <a:pt x="1190" y="3714"/>
                  <a:pt x="965" y="5097"/>
                  <a:pt x="1672" y="6061"/>
                </a:cubicBezTo>
                <a:cubicBezTo>
                  <a:pt x="1897" y="6382"/>
                  <a:pt x="2218" y="6704"/>
                  <a:pt x="2122" y="7057"/>
                </a:cubicBezTo>
                <a:cubicBezTo>
                  <a:pt x="2058" y="7636"/>
                  <a:pt x="1318" y="7700"/>
                  <a:pt x="868" y="7990"/>
                </a:cubicBezTo>
                <a:cubicBezTo>
                  <a:pt x="0" y="8504"/>
                  <a:pt x="129" y="9822"/>
                  <a:pt x="836" y="10336"/>
                </a:cubicBezTo>
                <a:cubicBezTo>
                  <a:pt x="1054" y="10449"/>
                  <a:pt x="1311" y="10493"/>
                  <a:pt x="1587" y="10493"/>
                </a:cubicBezTo>
                <a:cubicBezTo>
                  <a:pt x="2409" y="10493"/>
                  <a:pt x="3401" y="10103"/>
                  <a:pt x="4051" y="9983"/>
                </a:cubicBezTo>
                <a:cubicBezTo>
                  <a:pt x="4436" y="9918"/>
                  <a:pt x="4822" y="9822"/>
                  <a:pt x="5111" y="9597"/>
                </a:cubicBezTo>
                <a:cubicBezTo>
                  <a:pt x="5401" y="9340"/>
                  <a:pt x="5561" y="8890"/>
                  <a:pt x="5304" y="8568"/>
                </a:cubicBezTo>
                <a:cubicBezTo>
                  <a:pt x="4983" y="8150"/>
                  <a:pt x="4147" y="8215"/>
                  <a:pt x="4018" y="7700"/>
                </a:cubicBezTo>
                <a:cubicBezTo>
                  <a:pt x="3954" y="7379"/>
                  <a:pt x="4308" y="7057"/>
                  <a:pt x="4629" y="7025"/>
                </a:cubicBezTo>
                <a:cubicBezTo>
                  <a:pt x="4688" y="7013"/>
                  <a:pt x="4747" y="7008"/>
                  <a:pt x="4806" y="7008"/>
                </a:cubicBezTo>
                <a:cubicBezTo>
                  <a:pt x="5069" y="7008"/>
                  <a:pt x="5331" y="7113"/>
                  <a:pt x="5594" y="7218"/>
                </a:cubicBezTo>
                <a:cubicBezTo>
                  <a:pt x="6380" y="7510"/>
                  <a:pt x="7229" y="7645"/>
                  <a:pt x="8064" y="7645"/>
                </a:cubicBezTo>
                <a:cubicBezTo>
                  <a:pt x="8424" y="7645"/>
                  <a:pt x="8781" y="7620"/>
                  <a:pt x="9129" y="7572"/>
                </a:cubicBezTo>
                <a:cubicBezTo>
                  <a:pt x="9612" y="7507"/>
                  <a:pt x="10126" y="7347"/>
                  <a:pt x="10254" y="6897"/>
                </a:cubicBezTo>
                <a:cubicBezTo>
                  <a:pt x="10447" y="6254"/>
                  <a:pt x="9676" y="5675"/>
                  <a:pt x="9194" y="5418"/>
                </a:cubicBezTo>
                <a:cubicBezTo>
                  <a:pt x="8969" y="5257"/>
                  <a:pt x="8776" y="5032"/>
                  <a:pt x="8647" y="4775"/>
                </a:cubicBezTo>
                <a:cubicBezTo>
                  <a:pt x="8390" y="4036"/>
                  <a:pt x="9001" y="3682"/>
                  <a:pt x="9483" y="3329"/>
                </a:cubicBezTo>
                <a:cubicBezTo>
                  <a:pt x="10126" y="2846"/>
                  <a:pt x="10640" y="2204"/>
                  <a:pt x="10962" y="1432"/>
                </a:cubicBezTo>
                <a:cubicBezTo>
                  <a:pt x="11026" y="1239"/>
                  <a:pt x="11090" y="1014"/>
                  <a:pt x="11026" y="853"/>
                </a:cubicBezTo>
                <a:cubicBezTo>
                  <a:pt x="10962" y="757"/>
                  <a:pt x="10801" y="661"/>
                  <a:pt x="10705" y="596"/>
                </a:cubicBezTo>
                <a:cubicBezTo>
                  <a:pt x="9916" y="175"/>
                  <a:pt x="9047" y="1"/>
                  <a:pt x="8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64"/>
          <p:cNvSpPr/>
          <p:nvPr/>
        </p:nvSpPr>
        <p:spPr>
          <a:xfrm>
            <a:off x="627975" y="4412375"/>
            <a:ext cx="3012900" cy="53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" grpId="0"/>
      <p:bldP spid="1434" grpId="0"/>
      <p:bldP spid="143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4D4DBB-57DE-6900-8F4C-AFC3C069E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014" y="603094"/>
            <a:ext cx="8541972" cy="3937311"/>
          </a:xfrm>
        </p:spPr>
        <p:txBody>
          <a:bodyPr/>
          <a:lstStyle/>
          <a:p>
            <a:r>
              <a:rPr lang="en-GB" sz="2000" dirty="0" err="1"/>
              <a:t>Ndotja</a:t>
            </a:r>
            <a:r>
              <a:rPr lang="en-GB" sz="2000" dirty="0"/>
              <a:t> e </a:t>
            </a:r>
            <a:r>
              <a:rPr lang="en-GB" sz="2000" dirty="0" err="1"/>
              <a:t>ajrit</a:t>
            </a:r>
            <a:r>
              <a:rPr lang="en-GB" sz="2000" dirty="0"/>
              <a:t> </a:t>
            </a:r>
            <a:r>
              <a:rPr lang="en-GB" sz="2000" dirty="0" err="1"/>
              <a:t>shtepiak</a:t>
            </a:r>
            <a:r>
              <a:rPr lang="en-GB" sz="2000" dirty="0"/>
              <a:t> </a:t>
            </a:r>
            <a:r>
              <a:rPr lang="en-GB" sz="2000" dirty="0" err="1"/>
              <a:t>dhe</a:t>
            </a:r>
            <a:r>
              <a:rPr lang="en-GB" sz="2000" dirty="0"/>
              <a:t> </a:t>
            </a:r>
            <a:r>
              <a:rPr lang="en-GB" sz="2000" dirty="0" err="1"/>
              <a:t>cilesia</a:t>
            </a:r>
            <a:r>
              <a:rPr lang="en-GB" sz="2000" dirty="0"/>
              <a:t> e </a:t>
            </a:r>
            <a:r>
              <a:rPr lang="en-GB" sz="2000" dirty="0" err="1"/>
              <a:t>keqe</a:t>
            </a:r>
            <a:r>
              <a:rPr lang="en-GB" sz="2000" dirty="0"/>
              <a:t> e </a:t>
            </a:r>
            <a:r>
              <a:rPr lang="en-GB" sz="2000" dirty="0" err="1"/>
              <a:t>ajrit</a:t>
            </a:r>
            <a:r>
              <a:rPr lang="en-GB" sz="2000" dirty="0"/>
              <a:t> urban </a:t>
            </a:r>
            <a:r>
              <a:rPr lang="en-GB" sz="2000" dirty="0" err="1"/>
              <a:t>listohen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dy</a:t>
            </a:r>
            <a:r>
              <a:rPr lang="en-GB" sz="2000" dirty="0"/>
              <a:t> </a:t>
            </a:r>
            <a:r>
              <a:rPr lang="en-GB" sz="2000" dirty="0" err="1"/>
              <a:t>nga</a:t>
            </a:r>
            <a:r>
              <a:rPr lang="en-GB" sz="2000" dirty="0"/>
              <a:t> </a:t>
            </a:r>
            <a:r>
              <a:rPr lang="en-GB" sz="2000" dirty="0" err="1"/>
              <a:t>problemet</a:t>
            </a:r>
            <a:r>
              <a:rPr lang="en-GB" sz="2000" dirty="0"/>
              <a:t> me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medha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ndotjes</a:t>
            </a:r>
            <a:r>
              <a:rPr lang="en-GB" sz="2000" dirty="0"/>
              <a:t> </a:t>
            </a:r>
            <a:r>
              <a:rPr lang="en-GB" sz="2000" dirty="0" err="1"/>
              <a:t>toksike</a:t>
            </a:r>
            <a:r>
              <a:rPr lang="en-GB" sz="2000" dirty="0"/>
              <a:t> ne </a:t>
            </a:r>
            <a:r>
              <a:rPr lang="en-GB" sz="2000" dirty="0" err="1"/>
              <a:t>raportin</a:t>
            </a:r>
            <a:r>
              <a:rPr lang="en-GB" sz="2000" dirty="0"/>
              <a:t> e </a:t>
            </a:r>
            <a:r>
              <a:rPr lang="en-GB" sz="2000" dirty="0" err="1"/>
              <a:t>vendeve</a:t>
            </a:r>
            <a:r>
              <a:rPr lang="en-GB" sz="2000" dirty="0"/>
              <a:t> me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ndotura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botes</a:t>
            </a:r>
            <a:r>
              <a:rPr lang="en-GB" sz="2000" dirty="0"/>
              <a:t> ne 2018. </a:t>
            </a:r>
            <a:r>
              <a:rPr lang="en-GB" sz="2000" dirty="0" err="1"/>
              <a:t>Kjo</a:t>
            </a:r>
            <a:r>
              <a:rPr lang="en-GB" sz="2000" dirty="0"/>
              <a:t> </a:t>
            </a:r>
            <a:r>
              <a:rPr lang="en-GB" sz="2000" dirty="0" err="1"/>
              <a:t>lloj</a:t>
            </a:r>
            <a:r>
              <a:rPr lang="en-GB" sz="2000" dirty="0"/>
              <a:t> </a:t>
            </a:r>
            <a:r>
              <a:rPr lang="en-GB" sz="2000" dirty="0" err="1"/>
              <a:t>ndotjeje</a:t>
            </a:r>
            <a:r>
              <a:rPr lang="en-GB" sz="2000" dirty="0"/>
              <a:t> </a:t>
            </a:r>
            <a:r>
              <a:rPr lang="en-GB" sz="2000" dirty="0" err="1"/>
              <a:t>shkakton</a:t>
            </a:r>
            <a:r>
              <a:rPr lang="en-GB" sz="2000" dirty="0"/>
              <a:t> 2.1 </a:t>
            </a:r>
            <a:r>
              <a:rPr lang="en-GB" sz="2000" dirty="0" err="1"/>
              <a:t>deri</a:t>
            </a:r>
            <a:r>
              <a:rPr lang="en-GB" sz="2000" dirty="0"/>
              <a:t> ne 4.21 </a:t>
            </a:r>
            <a:r>
              <a:rPr lang="en-GB" sz="2000" dirty="0" err="1"/>
              <a:t>milione</a:t>
            </a:r>
            <a:r>
              <a:rPr lang="en-GB" sz="2000" dirty="0"/>
              <a:t> </a:t>
            </a:r>
            <a:r>
              <a:rPr lang="en-GB" sz="2000" dirty="0" err="1"/>
              <a:t>vdekje</a:t>
            </a:r>
            <a:r>
              <a:rPr lang="en-GB" sz="2000" dirty="0"/>
              <a:t> </a:t>
            </a:r>
            <a:r>
              <a:rPr lang="en-GB" sz="2000" dirty="0" err="1"/>
              <a:t>cdo</a:t>
            </a:r>
            <a:r>
              <a:rPr lang="en-GB" sz="2000" dirty="0"/>
              <a:t> vit.</a:t>
            </a:r>
          </a:p>
          <a:p>
            <a:r>
              <a:rPr lang="en-GB" sz="2000" dirty="0" err="1"/>
              <a:t>Organizata</a:t>
            </a:r>
            <a:r>
              <a:rPr lang="en-GB" sz="2000" dirty="0"/>
              <a:t> </a:t>
            </a:r>
            <a:r>
              <a:rPr lang="en-GB" sz="2000" dirty="0" err="1"/>
              <a:t>Boterore</a:t>
            </a:r>
            <a:r>
              <a:rPr lang="en-GB" sz="2000" dirty="0"/>
              <a:t> e </a:t>
            </a:r>
            <a:r>
              <a:rPr lang="en-GB" sz="2000" dirty="0" err="1"/>
              <a:t>Shendetesise</a:t>
            </a:r>
            <a:r>
              <a:rPr lang="en-GB" sz="2000" dirty="0"/>
              <a:t> e </a:t>
            </a:r>
            <a:r>
              <a:rPr lang="en-GB" sz="2000" dirty="0" err="1"/>
              <a:t>konsideronte</a:t>
            </a:r>
            <a:r>
              <a:rPr lang="en-GB" sz="2000" dirty="0"/>
              <a:t> </a:t>
            </a:r>
            <a:r>
              <a:rPr lang="en-GB" sz="2000" dirty="0" err="1"/>
              <a:t>kete</a:t>
            </a:r>
            <a:r>
              <a:rPr lang="en-GB" sz="2000" dirty="0"/>
              <a:t> </a:t>
            </a:r>
            <a:r>
              <a:rPr lang="en-GB" sz="2000" dirty="0" err="1"/>
              <a:t>lloj</a:t>
            </a:r>
            <a:r>
              <a:rPr lang="en-GB" sz="2000" dirty="0"/>
              <a:t> </a:t>
            </a:r>
            <a:r>
              <a:rPr lang="en-GB" sz="2000" dirty="0" err="1"/>
              <a:t>ndotjeje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shkaku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vdekjes</a:t>
            </a:r>
            <a:r>
              <a:rPr lang="en-GB" sz="2000" dirty="0"/>
              <a:t> se me </a:t>
            </a:r>
            <a:r>
              <a:rPr lang="en-GB" sz="2000" dirty="0" err="1"/>
              <a:t>shume</a:t>
            </a:r>
            <a:r>
              <a:rPr lang="en-GB" sz="2000" dirty="0"/>
              <a:t> se 7 </a:t>
            </a:r>
            <a:r>
              <a:rPr lang="en-GB" sz="2000" dirty="0" err="1"/>
              <a:t>milione</a:t>
            </a:r>
            <a:r>
              <a:rPr lang="en-GB" sz="2000" dirty="0"/>
              <a:t> </a:t>
            </a:r>
            <a:r>
              <a:rPr lang="en-GB" sz="2000" dirty="0" err="1"/>
              <a:t>personave</a:t>
            </a:r>
            <a:r>
              <a:rPr lang="en-GB" sz="2000" dirty="0"/>
              <a:t> ne 2012. </a:t>
            </a:r>
            <a:r>
              <a:rPr lang="en-GB" sz="2000" dirty="0" err="1"/>
              <a:t>Kombet</a:t>
            </a:r>
            <a:r>
              <a:rPr lang="en-GB" sz="2000" dirty="0"/>
              <a:t> e </a:t>
            </a:r>
            <a:r>
              <a:rPr lang="en-GB" sz="2000" dirty="0" err="1"/>
              <a:t>Bashkuara</a:t>
            </a:r>
            <a:r>
              <a:rPr lang="en-GB" sz="2000" dirty="0"/>
              <a:t> </a:t>
            </a:r>
            <a:r>
              <a:rPr lang="en-GB" sz="2000" dirty="0" err="1"/>
              <a:t>kane</a:t>
            </a:r>
            <a:r>
              <a:rPr lang="en-GB" sz="2000" dirty="0"/>
              <a:t> </a:t>
            </a:r>
            <a:r>
              <a:rPr lang="en-GB" sz="2000" dirty="0" err="1"/>
              <a:t>caktuar</a:t>
            </a:r>
            <a:r>
              <a:rPr lang="en-GB" sz="2000" dirty="0"/>
              <a:t> ne </a:t>
            </a:r>
            <a:r>
              <a:rPr lang="en-GB" sz="2000" dirty="0" err="1"/>
              <a:t>vitin</a:t>
            </a:r>
            <a:r>
              <a:rPr lang="en-GB" sz="2000" dirty="0"/>
              <a:t> 1979 </a:t>
            </a:r>
            <a:r>
              <a:rPr lang="en-GB" sz="2000" b="1" dirty="0" err="1"/>
              <a:t>Konventen</a:t>
            </a:r>
            <a:r>
              <a:rPr lang="en-GB" sz="2000" b="1" dirty="0"/>
              <a:t> </a:t>
            </a:r>
            <a:r>
              <a:rPr lang="en-GB" sz="2000" b="1" dirty="0" err="1"/>
              <a:t>Nderkufitare</a:t>
            </a:r>
            <a:r>
              <a:rPr lang="en-GB" sz="2000" b="1" dirty="0"/>
              <a:t> </a:t>
            </a:r>
            <a:r>
              <a:rPr lang="en-GB" sz="2000" b="1" dirty="0" err="1"/>
              <a:t>mbi</a:t>
            </a:r>
            <a:r>
              <a:rPr lang="en-GB" sz="2000" b="1" dirty="0"/>
              <a:t> </a:t>
            </a:r>
            <a:r>
              <a:rPr lang="en-GB" sz="2000" b="1" dirty="0" err="1"/>
              <a:t>Ndotjen</a:t>
            </a:r>
            <a:r>
              <a:rPr lang="en-GB" sz="2000" b="1" dirty="0"/>
              <a:t> e </a:t>
            </a:r>
            <a:r>
              <a:rPr lang="en-GB" sz="2000" b="1" dirty="0" err="1"/>
              <a:t>Ajrit</a:t>
            </a:r>
            <a:r>
              <a:rPr lang="en-GB" sz="2000" b="1" dirty="0"/>
              <a:t> ne distance </a:t>
            </a:r>
            <a:r>
              <a:rPr lang="en-GB" sz="2000" b="1" dirty="0" err="1"/>
              <a:t>te</a:t>
            </a:r>
            <a:r>
              <a:rPr lang="en-GB" sz="2000" b="1" dirty="0"/>
              <a:t> </a:t>
            </a:r>
            <a:r>
              <a:rPr lang="en-GB" sz="2000" b="1" dirty="0" err="1"/>
              <a:t>gjate</a:t>
            </a:r>
            <a:r>
              <a:rPr lang="en-GB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73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3B32019-21BF-F1B4-E871-CEA08E92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" y="258299"/>
            <a:ext cx="3312393" cy="22082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265339-1918-47AC-9FEA-EA53A293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731" y="496838"/>
            <a:ext cx="5060050" cy="426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35E270-2D15-9CE9-80B5-E06988269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10" y="2571750"/>
            <a:ext cx="3312393" cy="2290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85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63"/>
          <p:cNvSpPr txBox="1">
            <a:spLocks noGrp="1"/>
          </p:cNvSpPr>
          <p:nvPr>
            <p:ph type="title" idx="2"/>
          </p:nvPr>
        </p:nvSpPr>
        <p:spPr>
          <a:xfrm flipH="1">
            <a:off x="1995553" y="2281939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15" name="Google Shape;1415;p63"/>
          <p:cNvSpPr txBox="1">
            <a:spLocks noGrp="1"/>
          </p:cNvSpPr>
          <p:nvPr>
            <p:ph type="title"/>
          </p:nvPr>
        </p:nvSpPr>
        <p:spPr>
          <a:xfrm flipH="1">
            <a:off x="323732" y="1175470"/>
            <a:ext cx="4594718" cy="93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Ndotja</a:t>
            </a:r>
            <a:r>
              <a:rPr lang="en-GB" dirty="0"/>
              <a:t> e </a:t>
            </a:r>
            <a:r>
              <a:rPr lang="en-GB" dirty="0" err="1"/>
              <a:t>tokes</a:t>
            </a:r>
            <a:endParaRPr dirty="0"/>
          </a:p>
        </p:txBody>
      </p:sp>
      <p:sp>
        <p:nvSpPr>
          <p:cNvPr id="1417" name="Google Shape;1417;p63"/>
          <p:cNvSpPr/>
          <p:nvPr/>
        </p:nvSpPr>
        <p:spPr>
          <a:xfrm>
            <a:off x="4738229" y="4020821"/>
            <a:ext cx="703726" cy="679306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3"/>
          <p:cNvSpPr/>
          <p:nvPr/>
        </p:nvSpPr>
        <p:spPr>
          <a:xfrm>
            <a:off x="7275936" y="4242436"/>
            <a:ext cx="570524" cy="422645"/>
          </a:xfrm>
          <a:custGeom>
            <a:avLst/>
            <a:gdLst/>
            <a:ahLst/>
            <a:cxnLst/>
            <a:rect l="l" t="t" r="r" b="b"/>
            <a:pathLst>
              <a:path w="27288" h="20215" extrusionOk="0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3"/>
          <p:cNvSpPr/>
          <p:nvPr/>
        </p:nvSpPr>
        <p:spPr>
          <a:xfrm>
            <a:off x="5492120" y="4145483"/>
            <a:ext cx="933164" cy="585849"/>
          </a:xfrm>
          <a:custGeom>
            <a:avLst/>
            <a:gdLst/>
            <a:ahLst/>
            <a:cxnLst/>
            <a:rect l="l" t="t" r="r" b="b"/>
            <a:pathLst>
              <a:path w="44633" h="28021" extrusionOk="0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63"/>
          <p:cNvSpPr/>
          <p:nvPr/>
        </p:nvSpPr>
        <p:spPr>
          <a:xfrm>
            <a:off x="7924260" y="4167103"/>
            <a:ext cx="569813" cy="463812"/>
          </a:xfrm>
          <a:custGeom>
            <a:avLst/>
            <a:gdLst/>
            <a:ahLst/>
            <a:cxnLst/>
            <a:rect l="l" t="t" r="r" b="b"/>
            <a:pathLst>
              <a:path w="27254" h="22184" extrusionOk="0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63"/>
          <p:cNvSpPr/>
          <p:nvPr/>
        </p:nvSpPr>
        <p:spPr>
          <a:xfrm>
            <a:off x="6581473" y="3827626"/>
            <a:ext cx="972220" cy="822982"/>
          </a:xfrm>
          <a:custGeom>
            <a:avLst/>
            <a:gdLst/>
            <a:ahLst/>
            <a:cxnLst/>
            <a:rect l="l" t="t" r="r" b="b"/>
            <a:pathLst>
              <a:path w="46501" h="39363" extrusionOk="0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63"/>
          <p:cNvSpPr/>
          <p:nvPr/>
        </p:nvSpPr>
        <p:spPr>
          <a:xfrm>
            <a:off x="5663695" y="4086207"/>
            <a:ext cx="182752" cy="209242"/>
          </a:xfrm>
          <a:custGeom>
            <a:avLst/>
            <a:gdLst/>
            <a:ahLst/>
            <a:cxnLst/>
            <a:rect l="l" t="t" r="r" b="b"/>
            <a:pathLst>
              <a:path w="8741" h="10008" extrusionOk="0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63"/>
          <p:cNvSpPr/>
          <p:nvPr/>
        </p:nvSpPr>
        <p:spPr>
          <a:xfrm>
            <a:off x="7063536" y="4282690"/>
            <a:ext cx="670943" cy="497975"/>
          </a:xfrm>
          <a:custGeom>
            <a:avLst/>
            <a:gdLst/>
            <a:ahLst/>
            <a:cxnLst/>
            <a:rect l="l" t="t" r="r" b="b"/>
            <a:pathLst>
              <a:path w="32091" h="23818" extrusionOk="0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4" name="Google Shape;1424;p63"/>
          <p:cNvSpPr/>
          <p:nvPr/>
        </p:nvSpPr>
        <p:spPr>
          <a:xfrm>
            <a:off x="7780293" y="4388006"/>
            <a:ext cx="791600" cy="392664"/>
          </a:xfrm>
          <a:custGeom>
            <a:avLst/>
            <a:gdLst/>
            <a:ahLst/>
            <a:cxnLst/>
            <a:rect l="l" t="t" r="r" b="b"/>
            <a:pathLst>
              <a:path w="37862" h="18781" extrusionOk="0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63"/>
          <p:cNvSpPr/>
          <p:nvPr/>
        </p:nvSpPr>
        <p:spPr>
          <a:xfrm>
            <a:off x="5700934" y="4316165"/>
            <a:ext cx="569792" cy="464502"/>
          </a:xfrm>
          <a:custGeom>
            <a:avLst/>
            <a:gdLst/>
            <a:ahLst/>
            <a:cxnLst/>
            <a:rect l="l" t="t" r="r" b="b"/>
            <a:pathLst>
              <a:path w="27253" h="22217" extrusionOk="0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6" name="Google Shape;1426;p63"/>
          <p:cNvSpPr/>
          <p:nvPr/>
        </p:nvSpPr>
        <p:spPr>
          <a:xfrm>
            <a:off x="4689914" y="3927684"/>
            <a:ext cx="971530" cy="852963"/>
          </a:xfrm>
          <a:custGeom>
            <a:avLst/>
            <a:gdLst/>
            <a:ahLst/>
            <a:cxnLst/>
            <a:rect l="l" t="t" r="r" b="b"/>
            <a:pathLst>
              <a:path w="46468" h="40797" extrusionOk="0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7" name="Google Shape;1427;p63"/>
          <p:cNvSpPr/>
          <p:nvPr/>
        </p:nvSpPr>
        <p:spPr>
          <a:xfrm>
            <a:off x="6206409" y="1251914"/>
            <a:ext cx="868999" cy="2895542"/>
          </a:xfrm>
          <a:custGeom>
            <a:avLst/>
            <a:gdLst/>
            <a:ahLst/>
            <a:cxnLst/>
            <a:rect l="l" t="t" r="r" b="b"/>
            <a:pathLst>
              <a:path w="41564" h="138493" extrusionOk="0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63"/>
          <p:cNvSpPr/>
          <p:nvPr/>
        </p:nvSpPr>
        <p:spPr>
          <a:xfrm>
            <a:off x="6325609" y="4101350"/>
            <a:ext cx="703726" cy="679306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" name="Google Shape;1415;p63">
            <a:extLst>
              <a:ext uri="{FF2B5EF4-FFF2-40B4-BE49-F238E27FC236}">
                <a16:creationId xmlns:a16="http://schemas.microsoft.com/office/drawing/2014/main" id="{164EECCD-BDF7-4691-B105-C489D05B673C}"/>
              </a:ext>
            </a:extLst>
          </p:cNvPr>
          <p:cNvSpPr txBox="1">
            <a:spLocks/>
          </p:cNvSpPr>
          <p:nvPr/>
        </p:nvSpPr>
        <p:spPr>
          <a:xfrm flipH="1">
            <a:off x="161870" y="3363576"/>
            <a:ext cx="4805892" cy="112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5000" b="0" i="0" u="none" strike="noStrike" cap="none">
                <a:solidFill>
                  <a:schemeClr val="accent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-GB" sz="4400" dirty="0">
                <a:solidFill>
                  <a:schemeClr val="accent4">
                    <a:lumMod val="75000"/>
                  </a:schemeClr>
                </a:solidFill>
                <a:latin typeface="HP Simplified" panose="020B0604020204020204" pitchFamily="34" charset="0"/>
              </a:rPr>
              <a:t>Nga </a:t>
            </a:r>
            <a:r>
              <a:rPr lang="en-GB" sz="4400" dirty="0" err="1">
                <a:solidFill>
                  <a:schemeClr val="accent4">
                    <a:lumMod val="75000"/>
                  </a:schemeClr>
                </a:solidFill>
                <a:latin typeface="HP Simplified" panose="020B0604020204020204" pitchFamily="34" charset="0"/>
              </a:rPr>
              <a:t>Soemi</a:t>
            </a:r>
            <a:r>
              <a:rPr lang="en-GB" sz="4400" dirty="0">
                <a:solidFill>
                  <a:schemeClr val="accent4">
                    <a:lumMod val="75000"/>
                  </a:schemeClr>
                </a:solidFill>
                <a:latin typeface="HP Simplified" panose="020B0604020204020204" pitchFamily="34" charset="0"/>
              </a:rPr>
              <a:t> </a:t>
            </a:r>
            <a:r>
              <a:rPr lang="en-GB" sz="4400" dirty="0" err="1">
                <a:solidFill>
                  <a:schemeClr val="accent4">
                    <a:lumMod val="75000"/>
                  </a:schemeClr>
                </a:solidFill>
                <a:latin typeface="HP Simplified" panose="020B0604020204020204" pitchFamily="34" charset="0"/>
              </a:rPr>
              <a:t>Keci</a:t>
            </a:r>
            <a:endParaRPr lang="en-GB" sz="4400" dirty="0">
              <a:solidFill>
                <a:schemeClr val="accent4">
                  <a:lumMod val="75000"/>
                </a:schemeClr>
              </a:solidFill>
              <a:latin typeface="HP Simplified" panose="020B0604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4" grpId="0"/>
      <p:bldP spid="141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64"/>
          <p:cNvSpPr txBox="1">
            <a:spLocks noGrp="1"/>
          </p:cNvSpPr>
          <p:nvPr>
            <p:ph type="title" idx="2"/>
          </p:nvPr>
        </p:nvSpPr>
        <p:spPr>
          <a:xfrm flipH="1">
            <a:off x="2656647" y="-61987"/>
            <a:ext cx="11067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34" name="Google Shape;1434;p64"/>
          <p:cNvSpPr txBox="1">
            <a:spLocks noGrp="1"/>
          </p:cNvSpPr>
          <p:nvPr>
            <p:ph type="title"/>
          </p:nvPr>
        </p:nvSpPr>
        <p:spPr>
          <a:xfrm flipH="1">
            <a:off x="4433902" y="8497"/>
            <a:ext cx="3749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Ndotja e tokes</a:t>
            </a:r>
            <a:endParaRPr sz="4400" dirty="0"/>
          </a:p>
        </p:txBody>
      </p:sp>
      <p:sp>
        <p:nvSpPr>
          <p:cNvPr id="1435" name="Google Shape;1435;p64"/>
          <p:cNvSpPr txBox="1">
            <a:spLocks noGrp="1"/>
          </p:cNvSpPr>
          <p:nvPr>
            <p:ph type="subTitle" idx="1"/>
          </p:nvPr>
        </p:nvSpPr>
        <p:spPr>
          <a:xfrm flipH="1">
            <a:off x="3636391" y="971673"/>
            <a:ext cx="5189043" cy="27744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Nje</a:t>
            </a:r>
            <a:r>
              <a:rPr lang="en-GB" dirty="0"/>
              <a:t> </a:t>
            </a:r>
            <a:r>
              <a:rPr lang="en-GB" dirty="0" err="1"/>
              <a:t>nga</a:t>
            </a:r>
            <a:r>
              <a:rPr lang="en-GB" dirty="0"/>
              <a:t> </a:t>
            </a:r>
            <a:r>
              <a:rPr lang="en-GB" dirty="0" err="1"/>
              <a:t>problemet</a:t>
            </a:r>
            <a:r>
              <a:rPr lang="en-GB" dirty="0"/>
              <a:t> </a:t>
            </a:r>
            <a:r>
              <a:rPr lang="en-GB" dirty="0" err="1"/>
              <a:t>kryesore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ndotjes</a:t>
            </a:r>
            <a:r>
              <a:rPr lang="en-GB" dirty="0"/>
              <a:t> se </a:t>
            </a:r>
            <a:r>
              <a:rPr lang="en-GB" dirty="0" err="1"/>
              <a:t>mjedisit</a:t>
            </a:r>
            <a:r>
              <a:rPr lang="en-GB" dirty="0"/>
              <a:t> </a:t>
            </a:r>
            <a:r>
              <a:rPr lang="en-GB" dirty="0" err="1"/>
              <a:t>eshte</a:t>
            </a:r>
            <a:r>
              <a:rPr lang="en-GB" dirty="0"/>
              <a:t> </a:t>
            </a:r>
            <a:r>
              <a:rPr lang="en-GB" b="1" dirty="0" err="1"/>
              <a:t>ndotja</a:t>
            </a:r>
            <a:r>
              <a:rPr lang="en-GB" b="1" dirty="0"/>
              <a:t> e </a:t>
            </a:r>
            <a:r>
              <a:rPr lang="en-GB" b="1" dirty="0" err="1"/>
              <a:t>tokes</a:t>
            </a:r>
            <a:r>
              <a:rPr lang="en-GB" dirty="0"/>
              <a:t>. </a:t>
            </a:r>
            <a:r>
              <a:rPr lang="en-GB" dirty="0" err="1"/>
              <a:t>Behet</a:t>
            </a:r>
            <a:r>
              <a:rPr lang="en-GB" dirty="0"/>
              <a:t> </a:t>
            </a:r>
            <a:r>
              <a:rPr lang="en-GB" dirty="0" err="1"/>
              <a:t>fjale</a:t>
            </a:r>
            <a:r>
              <a:rPr lang="en-GB" dirty="0"/>
              <a:t> per </a:t>
            </a:r>
            <a:r>
              <a:rPr lang="en-GB" dirty="0" err="1"/>
              <a:t>ndryshimin</a:t>
            </a:r>
            <a:r>
              <a:rPr lang="en-GB" dirty="0"/>
              <a:t> e </a:t>
            </a:r>
            <a:r>
              <a:rPr lang="en-GB" dirty="0" err="1"/>
              <a:t>siperfaqes</a:t>
            </a:r>
            <a:r>
              <a:rPr lang="en-GB" dirty="0"/>
              <a:t> se </a:t>
            </a:r>
            <a:r>
              <a:rPr lang="en-GB" dirty="0" err="1"/>
              <a:t>tokes</a:t>
            </a:r>
            <a:r>
              <a:rPr lang="en-GB" dirty="0"/>
              <a:t> me </a:t>
            </a:r>
            <a:r>
              <a:rPr lang="en-GB" dirty="0" err="1"/>
              <a:t>shkarkimin</a:t>
            </a:r>
            <a:r>
              <a:rPr lang="en-GB" dirty="0"/>
              <a:t> </a:t>
            </a:r>
            <a:r>
              <a:rPr lang="en-GB" dirty="0" err="1"/>
              <a:t>ose</a:t>
            </a:r>
            <a:r>
              <a:rPr lang="en-GB" dirty="0"/>
              <a:t> </a:t>
            </a:r>
            <a:r>
              <a:rPr lang="en-GB" dirty="0" err="1"/>
              <a:t>emetimin</a:t>
            </a:r>
            <a:r>
              <a:rPr lang="en-GB" dirty="0"/>
              <a:t> e </a:t>
            </a:r>
            <a:r>
              <a:rPr lang="en-GB" dirty="0" err="1"/>
              <a:t>substancave</a:t>
            </a:r>
            <a:r>
              <a:rPr lang="en-GB" dirty="0"/>
              <a:t> </a:t>
            </a:r>
            <a:r>
              <a:rPr lang="en-GB" dirty="0" err="1"/>
              <a:t>kimike</a:t>
            </a:r>
            <a:r>
              <a:rPr lang="en-GB" dirty="0"/>
              <a:t> </a:t>
            </a:r>
            <a:r>
              <a:rPr lang="en-GB" dirty="0" err="1"/>
              <a:t>qe</a:t>
            </a:r>
            <a:r>
              <a:rPr lang="en-GB" dirty="0"/>
              <a:t> jane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demshme</a:t>
            </a:r>
            <a:r>
              <a:rPr lang="en-GB" dirty="0"/>
              <a:t> per </a:t>
            </a:r>
            <a:r>
              <a:rPr lang="en-GB" dirty="0" err="1"/>
              <a:t>cdo</a:t>
            </a:r>
            <a:r>
              <a:rPr lang="en-GB" dirty="0"/>
              <a:t> </a:t>
            </a:r>
            <a:r>
              <a:rPr lang="en-GB" dirty="0" err="1"/>
              <a:t>qenie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gjalle</a:t>
            </a:r>
            <a:r>
              <a:rPr lang="en-GB" dirty="0"/>
              <a:t>. Ky </a:t>
            </a:r>
            <a:r>
              <a:rPr lang="en-GB" dirty="0" err="1"/>
              <a:t>ndryshim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tokes</a:t>
            </a:r>
            <a:r>
              <a:rPr lang="en-GB" dirty="0"/>
              <a:t> </a:t>
            </a:r>
            <a:r>
              <a:rPr lang="en-GB" dirty="0" err="1"/>
              <a:t>gjithashtu</a:t>
            </a:r>
            <a:r>
              <a:rPr lang="en-GB" dirty="0"/>
              <a:t> </a:t>
            </a:r>
            <a:r>
              <a:rPr lang="en-GB" dirty="0" err="1"/>
              <a:t>ndikon</a:t>
            </a:r>
            <a:r>
              <a:rPr lang="en-GB" dirty="0"/>
              <a:t> </a:t>
            </a:r>
            <a:r>
              <a:rPr lang="en-GB" dirty="0" err="1"/>
              <a:t>nen</a:t>
            </a:r>
            <a:r>
              <a:rPr lang="en-GB" dirty="0"/>
              <a:t> </a:t>
            </a:r>
            <a:r>
              <a:rPr lang="en-GB" dirty="0" err="1"/>
              <a:t>cilesine</a:t>
            </a:r>
            <a:r>
              <a:rPr lang="en-GB" dirty="0"/>
              <a:t> </a:t>
            </a:r>
            <a:r>
              <a:rPr lang="en-GB" dirty="0" err="1"/>
              <a:t>dhe</a:t>
            </a:r>
            <a:r>
              <a:rPr lang="en-GB" dirty="0"/>
              <a:t> </a:t>
            </a:r>
            <a:r>
              <a:rPr lang="en-GB" dirty="0" err="1"/>
              <a:t>ushqyesit</a:t>
            </a:r>
            <a:r>
              <a:rPr lang="en-GB" dirty="0"/>
              <a:t> e </a:t>
            </a:r>
            <a:r>
              <a:rPr lang="en-GB" dirty="0" err="1"/>
              <a:t>tij</a:t>
            </a:r>
            <a:r>
              <a:rPr lang="en-GB" dirty="0"/>
              <a:t>, duke e </a:t>
            </a:r>
            <a:r>
              <a:rPr lang="en-GB" dirty="0" err="1"/>
              <a:t>bere</a:t>
            </a:r>
            <a:r>
              <a:rPr lang="en-GB" dirty="0"/>
              <a:t> ate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paperdorshem</a:t>
            </a:r>
            <a:r>
              <a:rPr lang="en-GB" dirty="0"/>
              <a:t> per </a:t>
            </a:r>
            <a:r>
              <a:rPr lang="en-GB" dirty="0" err="1"/>
              <a:t>bujqesine</a:t>
            </a:r>
            <a:r>
              <a:rPr lang="en-GB" dirty="0"/>
              <a:t> </a:t>
            </a:r>
            <a:r>
              <a:rPr lang="en-GB" dirty="0" err="1"/>
              <a:t>dhe</a:t>
            </a:r>
            <a:r>
              <a:rPr lang="en-GB" dirty="0"/>
              <a:t> </a:t>
            </a:r>
            <a:r>
              <a:rPr lang="en-GB" dirty="0" err="1"/>
              <a:t>mbjelljen</a:t>
            </a:r>
            <a:r>
              <a:rPr lang="en-GB" dirty="0"/>
              <a:t> e </a:t>
            </a:r>
            <a:r>
              <a:rPr lang="en-GB" dirty="0" err="1"/>
              <a:t>kulturave</a:t>
            </a:r>
            <a:r>
              <a:rPr lang="en-GB" dirty="0"/>
              <a:t> </a:t>
            </a:r>
            <a:r>
              <a:rPr lang="en-GB" dirty="0" err="1"/>
              <a:t>bujqesore</a:t>
            </a:r>
            <a:r>
              <a:rPr lang="en-GB" dirty="0"/>
              <a:t>.</a:t>
            </a:r>
            <a:endParaRPr dirty="0"/>
          </a:p>
        </p:txBody>
      </p:sp>
      <p:cxnSp>
        <p:nvCxnSpPr>
          <p:cNvPr id="1436" name="Google Shape;1436;p64"/>
          <p:cNvCxnSpPr>
            <a:cxnSpLocks/>
          </p:cNvCxnSpPr>
          <p:nvPr/>
        </p:nvCxnSpPr>
        <p:spPr>
          <a:xfrm flipH="1">
            <a:off x="2927026" y="782777"/>
            <a:ext cx="606688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64"/>
          <p:cNvSpPr/>
          <p:nvPr/>
        </p:nvSpPr>
        <p:spPr>
          <a:xfrm>
            <a:off x="8019577" y="2745384"/>
            <a:ext cx="5991" cy="4099"/>
          </a:xfrm>
          <a:custGeom>
            <a:avLst/>
            <a:gdLst/>
            <a:ahLst/>
            <a:cxnLst/>
            <a:rect l="l" t="t" r="r" b="b"/>
            <a:pathLst>
              <a:path w="114" h="78" extrusionOk="0">
                <a:moveTo>
                  <a:pt x="55" y="1"/>
                </a:moveTo>
                <a:cubicBezTo>
                  <a:pt x="1" y="1"/>
                  <a:pt x="66" y="78"/>
                  <a:pt x="97" y="78"/>
                </a:cubicBezTo>
                <a:cubicBezTo>
                  <a:pt x="107" y="78"/>
                  <a:pt x="114" y="70"/>
                  <a:pt x="111" y="48"/>
                </a:cubicBezTo>
                <a:cubicBezTo>
                  <a:pt x="111" y="25"/>
                  <a:pt x="88" y="1"/>
                  <a:pt x="65" y="1"/>
                </a:cubicBezTo>
                <a:cubicBezTo>
                  <a:pt x="61" y="1"/>
                  <a:pt x="58" y="1"/>
                  <a:pt x="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64"/>
          <p:cNvSpPr/>
          <p:nvPr/>
        </p:nvSpPr>
        <p:spPr>
          <a:xfrm flipH="1">
            <a:off x="3199876" y="3908261"/>
            <a:ext cx="125391" cy="42148"/>
          </a:xfrm>
          <a:custGeom>
            <a:avLst/>
            <a:gdLst/>
            <a:ahLst/>
            <a:cxnLst/>
            <a:rect l="l" t="t" r="r" b="b"/>
            <a:pathLst>
              <a:path w="2862" h="962" extrusionOk="0">
                <a:moveTo>
                  <a:pt x="1" y="0"/>
                </a:moveTo>
                <a:lnTo>
                  <a:pt x="1" y="962"/>
                </a:lnTo>
                <a:lnTo>
                  <a:pt x="2862" y="962"/>
                </a:lnTo>
                <a:lnTo>
                  <a:pt x="28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64"/>
          <p:cNvSpPr/>
          <p:nvPr/>
        </p:nvSpPr>
        <p:spPr>
          <a:xfrm flipH="1">
            <a:off x="3209997" y="3879827"/>
            <a:ext cx="105106" cy="31019"/>
          </a:xfrm>
          <a:custGeom>
            <a:avLst/>
            <a:gdLst/>
            <a:ahLst/>
            <a:cxnLst/>
            <a:rect l="l" t="t" r="r" b="b"/>
            <a:pathLst>
              <a:path w="2399" h="708" extrusionOk="0">
                <a:moveTo>
                  <a:pt x="1" y="1"/>
                </a:moveTo>
                <a:lnTo>
                  <a:pt x="1" y="707"/>
                </a:lnTo>
                <a:lnTo>
                  <a:pt x="2398" y="707"/>
                </a:lnTo>
                <a:lnTo>
                  <a:pt x="23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64"/>
          <p:cNvSpPr/>
          <p:nvPr/>
        </p:nvSpPr>
        <p:spPr>
          <a:xfrm rot="-6381464">
            <a:off x="486735" y="1112090"/>
            <a:ext cx="2833007" cy="1430789"/>
          </a:xfrm>
          <a:custGeom>
            <a:avLst/>
            <a:gdLst/>
            <a:ahLst/>
            <a:cxnLst/>
            <a:rect l="l" t="t" r="r" b="b"/>
            <a:pathLst>
              <a:path w="144804" h="56672" extrusionOk="0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2">
              <a:alpha val="69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64"/>
          <p:cNvSpPr/>
          <p:nvPr/>
        </p:nvSpPr>
        <p:spPr>
          <a:xfrm flipH="1">
            <a:off x="763209" y="3950365"/>
            <a:ext cx="1243223" cy="506954"/>
          </a:xfrm>
          <a:custGeom>
            <a:avLst/>
            <a:gdLst/>
            <a:ahLst/>
            <a:cxnLst/>
            <a:rect l="l" t="t" r="r" b="b"/>
            <a:pathLst>
              <a:path w="28376" h="11571" extrusionOk="0">
                <a:moveTo>
                  <a:pt x="0" y="1"/>
                </a:moveTo>
                <a:lnTo>
                  <a:pt x="0" y="11571"/>
                </a:lnTo>
                <a:lnTo>
                  <a:pt x="28376" y="11571"/>
                </a:lnTo>
                <a:lnTo>
                  <a:pt x="2837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64"/>
          <p:cNvSpPr/>
          <p:nvPr/>
        </p:nvSpPr>
        <p:spPr>
          <a:xfrm flipH="1">
            <a:off x="763210" y="3866158"/>
            <a:ext cx="1078839" cy="84251"/>
          </a:xfrm>
          <a:custGeom>
            <a:avLst/>
            <a:gdLst/>
            <a:ahLst/>
            <a:cxnLst/>
            <a:rect l="l" t="t" r="r" b="b"/>
            <a:pathLst>
              <a:path w="24624" h="1923" extrusionOk="0">
                <a:moveTo>
                  <a:pt x="1" y="0"/>
                </a:moveTo>
                <a:lnTo>
                  <a:pt x="1" y="1923"/>
                </a:lnTo>
                <a:lnTo>
                  <a:pt x="24624" y="1923"/>
                </a:lnTo>
                <a:lnTo>
                  <a:pt x="246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64"/>
          <p:cNvSpPr/>
          <p:nvPr/>
        </p:nvSpPr>
        <p:spPr>
          <a:xfrm flipH="1">
            <a:off x="1652210" y="3892533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0" y="0"/>
                </a:moveTo>
                <a:lnTo>
                  <a:pt x="0" y="776"/>
                </a:lnTo>
                <a:lnTo>
                  <a:pt x="3324" y="776"/>
                </a:lnTo>
                <a:lnTo>
                  <a:pt x="33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64"/>
          <p:cNvSpPr/>
          <p:nvPr/>
        </p:nvSpPr>
        <p:spPr>
          <a:xfrm flipH="1">
            <a:off x="1442131" y="3891525"/>
            <a:ext cx="145677" cy="33517"/>
          </a:xfrm>
          <a:custGeom>
            <a:avLst/>
            <a:gdLst/>
            <a:ahLst/>
            <a:cxnLst/>
            <a:rect l="l" t="t" r="r" b="b"/>
            <a:pathLst>
              <a:path w="3325" h="765" extrusionOk="0">
                <a:moveTo>
                  <a:pt x="0" y="0"/>
                </a:moveTo>
                <a:lnTo>
                  <a:pt x="0" y="765"/>
                </a:lnTo>
                <a:lnTo>
                  <a:pt x="3324" y="765"/>
                </a:lnTo>
                <a:lnTo>
                  <a:pt x="33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64"/>
          <p:cNvSpPr/>
          <p:nvPr/>
        </p:nvSpPr>
        <p:spPr>
          <a:xfrm flipH="1">
            <a:off x="1231569" y="3889992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64"/>
          <p:cNvSpPr/>
          <p:nvPr/>
        </p:nvSpPr>
        <p:spPr>
          <a:xfrm flipH="1">
            <a:off x="1021008" y="3892007"/>
            <a:ext cx="145633" cy="34042"/>
          </a:xfrm>
          <a:custGeom>
            <a:avLst/>
            <a:gdLst/>
            <a:ahLst/>
            <a:cxnLst/>
            <a:rect l="l" t="t" r="r" b="b"/>
            <a:pathLst>
              <a:path w="3324" h="777" extrusionOk="0">
                <a:moveTo>
                  <a:pt x="0" y="1"/>
                </a:moveTo>
                <a:lnTo>
                  <a:pt x="0" y="777"/>
                </a:lnTo>
                <a:lnTo>
                  <a:pt x="3324" y="777"/>
                </a:lnTo>
                <a:lnTo>
                  <a:pt x="3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64"/>
          <p:cNvSpPr/>
          <p:nvPr/>
        </p:nvSpPr>
        <p:spPr>
          <a:xfrm flipH="1">
            <a:off x="810928" y="3890517"/>
            <a:ext cx="145677" cy="33999"/>
          </a:xfrm>
          <a:custGeom>
            <a:avLst/>
            <a:gdLst/>
            <a:ahLst/>
            <a:cxnLst/>
            <a:rect l="l" t="t" r="r" b="b"/>
            <a:pathLst>
              <a:path w="3325" h="776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64"/>
          <p:cNvSpPr/>
          <p:nvPr/>
        </p:nvSpPr>
        <p:spPr>
          <a:xfrm flipH="1">
            <a:off x="1719199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29" y="5177"/>
                </a:lnTo>
                <a:lnTo>
                  <a:pt x="37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64"/>
          <p:cNvSpPr/>
          <p:nvPr/>
        </p:nvSpPr>
        <p:spPr>
          <a:xfrm flipH="1">
            <a:off x="1441648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30" y="5177"/>
                </a:lnTo>
                <a:lnTo>
                  <a:pt x="37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64"/>
          <p:cNvSpPr/>
          <p:nvPr/>
        </p:nvSpPr>
        <p:spPr>
          <a:xfrm flipH="1">
            <a:off x="1164098" y="4007715"/>
            <a:ext cx="163946" cy="226861"/>
          </a:xfrm>
          <a:custGeom>
            <a:avLst/>
            <a:gdLst/>
            <a:ahLst/>
            <a:cxnLst/>
            <a:rect l="l" t="t" r="r" b="b"/>
            <a:pathLst>
              <a:path w="3742" h="5178" extrusionOk="0">
                <a:moveTo>
                  <a:pt x="1" y="0"/>
                </a:moveTo>
                <a:lnTo>
                  <a:pt x="1" y="5177"/>
                </a:lnTo>
                <a:lnTo>
                  <a:pt x="3742" y="5177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64"/>
          <p:cNvSpPr/>
          <p:nvPr/>
        </p:nvSpPr>
        <p:spPr>
          <a:xfrm flipH="1">
            <a:off x="887030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30" y="5177"/>
                </a:lnTo>
                <a:lnTo>
                  <a:pt x="37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64"/>
          <p:cNvSpPr/>
          <p:nvPr/>
        </p:nvSpPr>
        <p:spPr>
          <a:xfrm flipH="1">
            <a:off x="1533479" y="3535287"/>
            <a:ext cx="97965" cy="330916"/>
          </a:xfrm>
          <a:custGeom>
            <a:avLst/>
            <a:gdLst/>
            <a:ahLst/>
            <a:cxnLst/>
            <a:rect l="l" t="t" r="r" b="b"/>
            <a:pathLst>
              <a:path w="2236" h="7553" extrusionOk="0">
                <a:moveTo>
                  <a:pt x="209" y="1"/>
                </a:moveTo>
                <a:lnTo>
                  <a:pt x="0" y="7552"/>
                </a:lnTo>
                <a:lnTo>
                  <a:pt x="2235" y="7552"/>
                </a:lnTo>
                <a:lnTo>
                  <a:pt x="20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64"/>
          <p:cNvSpPr/>
          <p:nvPr/>
        </p:nvSpPr>
        <p:spPr>
          <a:xfrm flipH="1">
            <a:off x="1348285" y="3462209"/>
            <a:ext cx="120309" cy="403995"/>
          </a:xfrm>
          <a:custGeom>
            <a:avLst/>
            <a:gdLst/>
            <a:ahLst/>
            <a:cxnLst/>
            <a:rect l="l" t="t" r="r" b="b"/>
            <a:pathLst>
              <a:path w="2746" h="9221" extrusionOk="0">
                <a:moveTo>
                  <a:pt x="267" y="1"/>
                </a:moveTo>
                <a:lnTo>
                  <a:pt x="1" y="9220"/>
                </a:lnTo>
                <a:lnTo>
                  <a:pt x="2746" y="9220"/>
                </a:lnTo>
                <a:lnTo>
                  <a:pt x="247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64"/>
          <p:cNvSpPr/>
          <p:nvPr/>
        </p:nvSpPr>
        <p:spPr>
          <a:xfrm flipH="1">
            <a:off x="1774002" y="3061852"/>
            <a:ext cx="956033" cy="1395472"/>
          </a:xfrm>
          <a:custGeom>
            <a:avLst/>
            <a:gdLst/>
            <a:ahLst/>
            <a:cxnLst/>
            <a:rect l="l" t="t" r="r" b="b"/>
            <a:pathLst>
              <a:path w="21821" h="31851" extrusionOk="0">
                <a:moveTo>
                  <a:pt x="4981" y="1"/>
                </a:moveTo>
                <a:cubicBezTo>
                  <a:pt x="5282" y="10216"/>
                  <a:pt x="3394" y="20883"/>
                  <a:pt x="0" y="31851"/>
                </a:cubicBezTo>
                <a:lnTo>
                  <a:pt x="21821" y="31851"/>
                </a:lnTo>
                <a:cubicBezTo>
                  <a:pt x="18103" y="21670"/>
                  <a:pt x="16447" y="11050"/>
                  <a:pt x="168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64"/>
          <p:cNvSpPr/>
          <p:nvPr/>
        </p:nvSpPr>
        <p:spPr>
          <a:xfrm flipH="1">
            <a:off x="1968356" y="3010635"/>
            <a:ext cx="566846" cy="105588"/>
          </a:xfrm>
          <a:custGeom>
            <a:avLst/>
            <a:gdLst/>
            <a:ahLst/>
            <a:cxnLst/>
            <a:rect l="l" t="t" r="r" b="b"/>
            <a:pathLst>
              <a:path w="12938" h="2410" extrusionOk="0">
                <a:moveTo>
                  <a:pt x="1" y="0"/>
                </a:moveTo>
                <a:lnTo>
                  <a:pt x="1" y="2409"/>
                </a:lnTo>
                <a:lnTo>
                  <a:pt x="12938" y="2409"/>
                </a:lnTo>
                <a:lnTo>
                  <a:pt x="129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64"/>
          <p:cNvSpPr/>
          <p:nvPr/>
        </p:nvSpPr>
        <p:spPr>
          <a:xfrm flipH="1">
            <a:off x="2163717" y="3848282"/>
            <a:ext cx="152161" cy="120922"/>
          </a:xfrm>
          <a:custGeom>
            <a:avLst/>
            <a:gdLst/>
            <a:ahLst/>
            <a:cxnLst/>
            <a:rect l="l" t="t" r="r" b="b"/>
            <a:pathLst>
              <a:path w="3473" h="2760" extrusionOk="0">
                <a:moveTo>
                  <a:pt x="1946" y="1"/>
                </a:moveTo>
                <a:cubicBezTo>
                  <a:pt x="1923" y="1"/>
                  <a:pt x="1899" y="5"/>
                  <a:pt x="1874" y="14"/>
                </a:cubicBezTo>
                <a:cubicBezTo>
                  <a:pt x="1759" y="61"/>
                  <a:pt x="1643" y="84"/>
                  <a:pt x="1527" y="95"/>
                </a:cubicBezTo>
                <a:cubicBezTo>
                  <a:pt x="1490" y="99"/>
                  <a:pt x="1453" y="100"/>
                  <a:pt x="1417" y="100"/>
                </a:cubicBezTo>
                <a:cubicBezTo>
                  <a:pt x="1331" y="100"/>
                  <a:pt x="1246" y="92"/>
                  <a:pt x="1156" y="84"/>
                </a:cubicBezTo>
                <a:cubicBezTo>
                  <a:pt x="1142" y="80"/>
                  <a:pt x="1128" y="78"/>
                  <a:pt x="1114" y="78"/>
                </a:cubicBezTo>
                <a:cubicBezTo>
                  <a:pt x="1046" y="78"/>
                  <a:pt x="979" y="123"/>
                  <a:pt x="959" y="200"/>
                </a:cubicBezTo>
                <a:lnTo>
                  <a:pt x="56" y="2516"/>
                </a:lnTo>
                <a:cubicBezTo>
                  <a:pt x="1" y="2638"/>
                  <a:pt x="94" y="2760"/>
                  <a:pt x="224" y="2760"/>
                </a:cubicBezTo>
                <a:cubicBezTo>
                  <a:pt x="230" y="2760"/>
                  <a:pt x="236" y="2760"/>
                  <a:pt x="241" y="2759"/>
                </a:cubicBezTo>
                <a:lnTo>
                  <a:pt x="3253" y="2504"/>
                </a:lnTo>
                <a:cubicBezTo>
                  <a:pt x="3392" y="2493"/>
                  <a:pt x="3473" y="2331"/>
                  <a:pt x="3403" y="2215"/>
                </a:cubicBezTo>
                <a:lnTo>
                  <a:pt x="2106" y="95"/>
                </a:lnTo>
                <a:cubicBezTo>
                  <a:pt x="2072" y="35"/>
                  <a:pt x="2012" y="1"/>
                  <a:pt x="19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64"/>
          <p:cNvSpPr/>
          <p:nvPr/>
        </p:nvSpPr>
        <p:spPr>
          <a:xfrm flipH="1">
            <a:off x="2295110" y="3636538"/>
            <a:ext cx="146202" cy="138360"/>
          </a:xfrm>
          <a:custGeom>
            <a:avLst/>
            <a:gdLst/>
            <a:ahLst/>
            <a:cxnLst/>
            <a:rect l="l" t="t" r="r" b="b"/>
            <a:pathLst>
              <a:path w="3337" h="3158" extrusionOk="0">
                <a:moveTo>
                  <a:pt x="1767" y="0"/>
                </a:moveTo>
                <a:cubicBezTo>
                  <a:pt x="1706" y="0"/>
                  <a:pt x="1645" y="29"/>
                  <a:pt x="1610" y="87"/>
                </a:cubicBezTo>
                <a:lnTo>
                  <a:pt x="70" y="2693"/>
                </a:lnTo>
                <a:cubicBezTo>
                  <a:pt x="0" y="2809"/>
                  <a:pt x="82" y="2959"/>
                  <a:pt x="221" y="2971"/>
                </a:cubicBezTo>
                <a:lnTo>
                  <a:pt x="2699" y="3156"/>
                </a:lnTo>
                <a:cubicBezTo>
                  <a:pt x="2706" y="3157"/>
                  <a:pt x="2713" y="3158"/>
                  <a:pt x="2720" y="3158"/>
                </a:cubicBezTo>
                <a:cubicBezTo>
                  <a:pt x="2794" y="3158"/>
                  <a:pt x="2863" y="3103"/>
                  <a:pt x="2884" y="3029"/>
                </a:cubicBezTo>
                <a:cubicBezTo>
                  <a:pt x="2919" y="2902"/>
                  <a:pt x="2965" y="2797"/>
                  <a:pt x="3035" y="2693"/>
                </a:cubicBezTo>
                <a:cubicBezTo>
                  <a:pt x="3093" y="2577"/>
                  <a:pt x="3174" y="2485"/>
                  <a:pt x="3255" y="2404"/>
                </a:cubicBezTo>
                <a:cubicBezTo>
                  <a:pt x="3313" y="2334"/>
                  <a:pt x="3336" y="2241"/>
                  <a:pt x="3290" y="2172"/>
                </a:cubicBezTo>
                <a:lnTo>
                  <a:pt x="1923" y="87"/>
                </a:lnTo>
                <a:cubicBezTo>
                  <a:pt x="1888" y="29"/>
                  <a:pt x="1828" y="0"/>
                  <a:pt x="176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64"/>
          <p:cNvSpPr/>
          <p:nvPr/>
        </p:nvSpPr>
        <p:spPr>
          <a:xfrm flipH="1">
            <a:off x="2062818" y="3652661"/>
            <a:ext cx="142040" cy="137440"/>
          </a:xfrm>
          <a:custGeom>
            <a:avLst/>
            <a:gdLst/>
            <a:ahLst/>
            <a:cxnLst/>
            <a:rect l="l" t="t" r="r" b="b"/>
            <a:pathLst>
              <a:path w="3242" h="3137" extrusionOk="0">
                <a:moveTo>
                  <a:pt x="1792" y="1"/>
                </a:moveTo>
                <a:cubicBezTo>
                  <a:pt x="1739" y="1"/>
                  <a:pt x="1685" y="22"/>
                  <a:pt x="1645" y="67"/>
                </a:cubicBezTo>
                <a:lnTo>
                  <a:pt x="59" y="1978"/>
                </a:lnTo>
                <a:cubicBezTo>
                  <a:pt x="1" y="2036"/>
                  <a:pt x="1" y="2140"/>
                  <a:pt x="59" y="2209"/>
                </a:cubicBezTo>
                <a:cubicBezTo>
                  <a:pt x="128" y="2302"/>
                  <a:pt x="198" y="2406"/>
                  <a:pt x="244" y="2522"/>
                </a:cubicBezTo>
                <a:cubicBezTo>
                  <a:pt x="290" y="2626"/>
                  <a:pt x="325" y="2754"/>
                  <a:pt x="348" y="2869"/>
                </a:cubicBezTo>
                <a:cubicBezTo>
                  <a:pt x="360" y="2962"/>
                  <a:pt x="429" y="3032"/>
                  <a:pt x="522" y="3032"/>
                </a:cubicBezTo>
                <a:lnTo>
                  <a:pt x="3012" y="3136"/>
                </a:lnTo>
                <a:cubicBezTo>
                  <a:pt x="3017" y="3136"/>
                  <a:pt x="3022" y="3136"/>
                  <a:pt x="3027" y="3136"/>
                </a:cubicBezTo>
                <a:cubicBezTo>
                  <a:pt x="3147" y="3136"/>
                  <a:pt x="3241" y="3003"/>
                  <a:pt x="3186" y="2881"/>
                </a:cubicBezTo>
                <a:lnTo>
                  <a:pt x="1970" y="113"/>
                </a:lnTo>
                <a:cubicBezTo>
                  <a:pt x="1936" y="40"/>
                  <a:pt x="1865" y="1"/>
                  <a:pt x="17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64"/>
          <p:cNvSpPr/>
          <p:nvPr/>
        </p:nvSpPr>
        <p:spPr>
          <a:xfrm flipH="1">
            <a:off x="2213445" y="3746156"/>
            <a:ext cx="101908" cy="84690"/>
          </a:xfrm>
          <a:custGeom>
            <a:avLst/>
            <a:gdLst/>
            <a:ahLst/>
            <a:cxnLst/>
            <a:rect l="l" t="t" r="r" b="b"/>
            <a:pathLst>
              <a:path w="2326" h="1933" extrusionOk="0">
                <a:moveTo>
                  <a:pt x="1343" y="0"/>
                </a:moveTo>
                <a:cubicBezTo>
                  <a:pt x="267" y="0"/>
                  <a:pt x="1" y="1580"/>
                  <a:pt x="1098" y="1894"/>
                </a:cubicBezTo>
                <a:cubicBezTo>
                  <a:pt x="1185" y="1920"/>
                  <a:pt x="1272" y="1933"/>
                  <a:pt x="1359" y="1933"/>
                </a:cubicBezTo>
                <a:cubicBezTo>
                  <a:pt x="1388" y="1933"/>
                  <a:pt x="1417" y="1931"/>
                  <a:pt x="1446" y="1928"/>
                </a:cubicBezTo>
                <a:cubicBezTo>
                  <a:pt x="1944" y="1882"/>
                  <a:pt x="2326" y="1465"/>
                  <a:pt x="2326" y="967"/>
                </a:cubicBezTo>
                <a:cubicBezTo>
                  <a:pt x="2326" y="469"/>
                  <a:pt x="1955" y="52"/>
                  <a:pt x="1457" y="6"/>
                </a:cubicBezTo>
                <a:cubicBezTo>
                  <a:pt x="1418" y="2"/>
                  <a:pt x="1380" y="0"/>
                  <a:pt x="13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64"/>
          <p:cNvSpPr/>
          <p:nvPr/>
        </p:nvSpPr>
        <p:spPr>
          <a:xfrm flipH="1">
            <a:off x="2487967" y="3950365"/>
            <a:ext cx="837301" cy="506954"/>
          </a:xfrm>
          <a:custGeom>
            <a:avLst/>
            <a:gdLst/>
            <a:ahLst/>
            <a:cxnLst/>
            <a:rect l="l" t="t" r="r" b="b"/>
            <a:pathLst>
              <a:path w="19111" h="11571" extrusionOk="0">
                <a:moveTo>
                  <a:pt x="1" y="1"/>
                </a:moveTo>
                <a:lnTo>
                  <a:pt x="1" y="11571"/>
                </a:lnTo>
                <a:lnTo>
                  <a:pt x="19111" y="11571"/>
                </a:lnTo>
                <a:lnTo>
                  <a:pt x="191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64"/>
          <p:cNvSpPr/>
          <p:nvPr/>
        </p:nvSpPr>
        <p:spPr>
          <a:xfrm flipH="1">
            <a:off x="2487968" y="3866158"/>
            <a:ext cx="672872" cy="84251"/>
          </a:xfrm>
          <a:custGeom>
            <a:avLst/>
            <a:gdLst/>
            <a:ahLst/>
            <a:cxnLst/>
            <a:rect l="l" t="t" r="r" b="b"/>
            <a:pathLst>
              <a:path w="15358" h="1923" extrusionOk="0">
                <a:moveTo>
                  <a:pt x="0" y="0"/>
                </a:moveTo>
                <a:lnTo>
                  <a:pt x="0" y="1923"/>
                </a:lnTo>
                <a:lnTo>
                  <a:pt x="15358" y="1923"/>
                </a:lnTo>
                <a:lnTo>
                  <a:pt x="153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64"/>
          <p:cNvSpPr/>
          <p:nvPr/>
        </p:nvSpPr>
        <p:spPr>
          <a:xfrm flipH="1">
            <a:off x="2961888" y="3892533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64"/>
          <p:cNvSpPr/>
          <p:nvPr/>
        </p:nvSpPr>
        <p:spPr>
          <a:xfrm flipH="1">
            <a:off x="2751327" y="3891525"/>
            <a:ext cx="145633" cy="33517"/>
          </a:xfrm>
          <a:custGeom>
            <a:avLst/>
            <a:gdLst/>
            <a:ahLst/>
            <a:cxnLst/>
            <a:rect l="l" t="t" r="r" b="b"/>
            <a:pathLst>
              <a:path w="3324" h="765" extrusionOk="0">
                <a:moveTo>
                  <a:pt x="0" y="0"/>
                </a:moveTo>
                <a:lnTo>
                  <a:pt x="0" y="765"/>
                </a:lnTo>
                <a:lnTo>
                  <a:pt x="3324" y="765"/>
                </a:lnTo>
                <a:lnTo>
                  <a:pt x="33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64"/>
          <p:cNvSpPr/>
          <p:nvPr/>
        </p:nvSpPr>
        <p:spPr>
          <a:xfrm flipH="1">
            <a:off x="2541247" y="3889992"/>
            <a:ext cx="145677" cy="34042"/>
          </a:xfrm>
          <a:custGeom>
            <a:avLst/>
            <a:gdLst/>
            <a:ahLst/>
            <a:cxnLst/>
            <a:rect l="l" t="t" r="r" b="b"/>
            <a:pathLst>
              <a:path w="3325" h="777" extrusionOk="0">
                <a:moveTo>
                  <a:pt x="1" y="0"/>
                </a:moveTo>
                <a:lnTo>
                  <a:pt x="1" y="776"/>
                </a:lnTo>
                <a:lnTo>
                  <a:pt x="3325" y="776"/>
                </a:lnTo>
                <a:lnTo>
                  <a:pt x="3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64"/>
          <p:cNvSpPr/>
          <p:nvPr/>
        </p:nvSpPr>
        <p:spPr>
          <a:xfrm flipH="1">
            <a:off x="3096347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29" y="5177"/>
                </a:lnTo>
                <a:lnTo>
                  <a:pt x="37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64"/>
          <p:cNvSpPr/>
          <p:nvPr/>
        </p:nvSpPr>
        <p:spPr>
          <a:xfrm flipH="1">
            <a:off x="2824887" y="4007715"/>
            <a:ext cx="163421" cy="226861"/>
          </a:xfrm>
          <a:custGeom>
            <a:avLst/>
            <a:gdLst/>
            <a:ahLst/>
            <a:cxnLst/>
            <a:rect l="l" t="t" r="r" b="b"/>
            <a:pathLst>
              <a:path w="3730" h="5178" extrusionOk="0">
                <a:moveTo>
                  <a:pt x="0" y="0"/>
                </a:moveTo>
                <a:lnTo>
                  <a:pt x="0" y="5177"/>
                </a:lnTo>
                <a:lnTo>
                  <a:pt x="3730" y="5177"/>
                </a:lnTo>
                <a:lnTo>
                  <a:pt x="37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64"/>
          <p:cNvSpPr/>
          <p:nvPr/>
        </p:nvSpPr>
        <p:spPr>
          <a:xfrm flipH="1">
            <a:off x="2553427" y="4007715"/>
            <a:ext cx="163946" cy="226861"/>
          </a:xfrm>
          <a:custGeom>
            <a:avLst/>
            <a:gdLst/>
            <a:ahLst/>
            <a:cxnLst/>
            <a:rect l="l" t="t" r="r" b="b"/>
            <a:pathLst>
              <a:path w="3742" h="5178" extrusionOk="0">
                <a:moveTo>
                  <a:pt x="1" y="0"/>
                </a:moveTo>
                <a:lnTo>
                  <a:pt x="1" y="5177"/>
                </a:lnTo>
                <a:lnTo>
                  <a:pt x="3742" y="5177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64"/>
          <p:cNvSpPr/>
          <p:nvPr/>
        </p:nvSpPr>
        <p:spPr>
          <a:xfrm flipH="1">
            <a:off x="2852270" y="3535287"/>
            <a:ext cx="98490" cy="330916"/>
          </a:xfrm>
          <a:custGeom>
            <a:avLst/>
            <a:gdLst/>
            <a:ahLst/>
            <a:cxnLst/>
            <a:rect l="l" t="t" r="r" b="b"/>
            <a:pathLst>
              <a:path w="2248" h="7553" extrusionOk="0">
                <a:moveTo>
                  <a:pt x="220" y="1"/>
                </a:moveTo>
                <a:lnTo>
                  <a:pt x="0" y="7552"/>
                </a:lnTo>
                <a:lnTo>
                  <a:pt x="2247" y="7552"/>
                </a:lnTo>
                <a:lnTo>
                  <a:pt x="20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64"/>
          <p:cNvSpPr/>
          <p:nvPr/>
        </p:nvSpPr>
        <p:spPr>
          <a:xfrm flipH="1">
            <a:off x="2667076" y="3462209"/>
            <a:ext cx="120309" cy="403995"/>
          </a:xfrm>
          <a:custGeom>
            <a:avLst/>
            <a:gdLst/>
            <a:ahLst/>
            <a:cxnLst/>
            <a:rect l="l" t="t" r="r" b="b"/>
            <a:pathLst>
              <a:path w="2746" h="9221" extrusionOk="0">
                <a:moveTo>
                  <a:pt x="267" y="1"/>
                </a:moveTo>
                <a:lnTo>
                  <a:pt x="1" y="9220"/>
                </a:lnTo>
                <a:lnTo>
                  <a:pt x="2746" y="9220"/>
                </a:lnTo>
                <a:lnTo>
                  <a:pt x="247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64"/>
          <p:cNvSpPr/>
          <p:nvPr/>
        </p:nvSpPr>
        <p:spPr>
          <a:xfrm flipH="1">
            <a:off x="3157247" y="3071009"/>
            <a:ext cx="4600" cy="3724"/>
          </a:xfrm>
          <a:custGeom>
            <a:avLst/>
            <a:gdLst/>
            <a:ahLst/>
            <a:cxnLst/>
            <a:rect l="l" t="t" r="r" b="b"/>
            <a:pathLst>
              <a:path w="105" h="85" extrusionOk="0">
                <a:moveTo>
                  <a:pt x="47" y="0"/>
                </a:moveTo>
                <a:cubicBezTo>
                  <a:pt x="23" y="0"/>
                  <a:pt x="0" y="24"/>
                  <a:pt x="0" y="47"/>
                </a:cubicBezTo>
                <a:cubicBezTo>
                  <a:pt x="0" y="66"/>
                  <a:pt x="23" y="85"/>
                  <a:pt x="45" y="85"/>
                </a:cubicBezTo>
                <a:cubicBezTo>
                  <a:pt x="49" y="85"/>
                  <a:pt x="54" y="84"/>
                  <a:pt x="58" y="81"/>
                </a:cubicBezTo>
                <a:cubicBezTo>
                  <a:pt x="81" y="81"/>
                  <a:pt x="105" y="58"/>
                  <a:pt x="105" y="35"/>
                </a:cubicBezTo>
                <a:cubicBezTo>
                  <a:pt x="93" y="12"/>
                  <a:pt x="70" y="0"/>
                  <a:pt x="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64"/>
          <p:cNvSpPr/>
          <p:nvPr/>
        </p:nvSpPr>
        <p:spPr>
          <a:xfrm>
            <a:off x="-310575" y="1471919"/>
            <a:ext cx="2193277" cy="2037998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64"/>
          <p:cNvSpPr/>
          <p:nvPr/>
        </p:nvSpPr>
        <p:spPr>
          <a:xfrm rot="728516" flipH="1">
            <a:off x="1138126" y="2297991"/>
            <a:ext cx="527988" cy="1143266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64"/>
          <p:cNvSpPr/>
          <p:nvPr/>
        </p:nvSpPr>
        <p:spPr>
          <a:xfrm rot="728516" flipH="1">
            <a:off x="2482602" y="1994847"/>
            <a:ext cx="527988" cy="1432183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64"/>
          <p:cNvSpPr/>
          <p:nvPr/>
        </p:nvSpPr>
        <p:spPr>
          <a:xfrm rot="2345827" flipH="1">
            <a:off x="2679096" y="2665537"/>
            <a:ext cx="544669" cy="786017"/>
          </a:xfrm>
          <a:custGeom>
            <a:avLst/>
            <a:gdLst/>
            <a:ahLst/>
            <a:cxnLst/>
            <a:rect l="l" t="t" r="r" b="b"/>
            <a:pathLst>
              <a:path w="11091" h="10494" extrusionOk="0">
                <a:moveTo>
                  <a:pt x="8161" y="1"/>
                </a:moveTo>
                <a:cubicBezTo>
                  <a:pt x="6952" y="1"/>
                  <a:pt x="5710" y="325"/>
                  <a:pt x="4597" y="789"/>
                </a:cubicBezTo>
                <a:cubicBezTo>
                  <a:pt x="3536" y="1239"/>
                  <a:pt x="2508" y="1850"/>
                  <a:pt x="1800" y="2814"/>
                </a:cubicBezTo>
                <a:cubicBezTo>
                  <a:pt x="1190" y="3714"/>
                  <a:pt x="965" y="5097"/>
                  <a:pt x="1672" y="6061"/>
                </a:cubicBezTo>
                <a:cubicBezTo>
                  <a:pt x="1897" y="6382"/>
                  <a:pt x="2218" y="6704"/>
                  <a:pt x="2122" y="7057"/>
                </a:cubicBezTo>
                <a:cubicBezTo>
                  <a:pt x="2058" y="7636"/>
                  <a:pt x="1318" y="7700"/>
                  <a:pt x="868" y="7990"/>
                </a:cubicBezTo>
                <a:cubicBezTo>
                  <a:pt x="0" y="8504"/>
                  <a:pt x="129" y="9822"/>
                  <a:pt x="836" y="10336"/>
                </a:cubicBezTo>
                <a:cubicBezTo>
                  <a:pt x="1054" y="10449"/>
                  <a:pt x="1311" y="10493"/>
                  <a:pt x="1587" y="10493"/>
                </a:cubicBezTo>
                <a:cubicBezTo>
                  <a:pt x="2409" y="10493"/>
                  <a:pt x="3401" y="10103"/>
                  <a:pt x="4051" y="9983"/>
                </a:cubicBezTo>
                <a:cubicBezTo>
                  <a:pt x="4436" y="9918"/>
                  <a:pt x="4822" y="9822"/>
                  <a:pt x="5111" y="9597"/>
                </a:cubicBezTo>
                <a:cubicBezTo>
                  <a:pt x="5401" y="9340"/>
                  <a:pt x="5561" y="8890"/>
                  <a:pt x="5304" y="8568"/>
                </a:cubicBezTo>
                <a:cubicBezTo>
                  <a:pt x="4983" y="8150"/>
                  <a:pt x="4147" y="8215"/>
                  <a:pt x="4018" y="7700"/>
                </a:cubicBezTo>
                <a:cubicBezTo>
                  <a:pt x="3954" y="7379"/>
                  <a:pt x="4308" y="7057"/>
                  <a:pt x="4629" y="7025"/>
                </a:cubicBezTo>
                <a:cubicBezTo>
                  <a:pt x="4688" y="7013"/>
                  <a:pt x="4747" y="7008"/>
                  <a:pt x="4806" y="7008"/>
                </a:cubicBezTo>
                <a:cubicBezTo>
                  <a:pt x="5069" y="7008"/>
                  <a:pt x="5331" y="7113"/>
                  <a:pt x="5594" y="7218"/>
                </a:cubicBezTo>
                <a:cubicBezTo>
                  <a:pt x="6380" y="7510"/>
                  <a:pt x="7229" y="7645"/>
                  <a:pt x="8064" y="7645"/>
                </a:cubicBezTo>
                <a:cubicBezTo>
                  <a:pt x="8424" y="7645"/>
                  <a:pt x="8781" y="7620"/>
                  <a:pt x="9129" y="7572"/>
                </a:cubicBezTo>
                <a:cubicBezTo>
                  <a:pt x="9612" y="7507"/>
                  <a:pt x="10126" y="7347"/>
                  <a:pt x="10254" y="6897"/>
                </a:cubicBezTo>
                <a:cubicBezTo>
                  <a:pt x="10447" y="6254"/>
                  <a:pt x="9676" y="5675"/>
                  <a:pt x="9194" y="5418"/>
                </a:cubicBezTo>
                <a:cubicBezTo>
                  <a:pt x="8969" y="5257"/>
                  <a:pt x="8776" y="5032"/>
                  <a:pt x="8647" y="4775"/>
                </a:cubicBezTo>
                <a:cubicBezTo>
                  <a:pt x="8390" y="4036"/>
                  <a:pt x="9001" y="3682"/>
                  <a:pt x="9483" y="3329"/>
                </a:cubicBezTo>
                <a:cubicBezTo>
                  <a:pt x="10126" y="2846"/>
                  <a:pt x="10640" y="2204"/>
                  <a:pt x="10962" y="1432"/>
                </a:cubicBezTo>
                <a:cubicBezTo>
                  <a:pt x="11026" y="1239"/>
                  <a:pt x="11090" y="1014"/>
                  <a:pt x="11026" y="853"/>
                </a:cubicBezTo>
                <a:cubicBezTo>
                  <a:pt x="10962" y="757"/>
                  <a:pt x="10801" y="661"/>
                  <a:pt x="10705" y="596"/>
                </a:cubicBezTo>
                <a:cubicBezTo>
                  <a:pt x="9916" y="175"/>
                  <a:pt x="9047" y="1"/>
                  <a:pt x="8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64"/>
          <p:cNvSpPr/>
          <p:nvPr/>
        </p:nvSpPr>
        <p:spPr>
          <a:xfrm>
            <a:off x="627975" y="4412375"/>
            <a:ext cx="3012900" cy="53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EDD84-BD93-F764-4B50-EE433D13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377" y="3016505"/>
            <a:ext cx="1547636" cy="1547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FCC7D-5021-F96C-10FD-8FC7C0417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644" y="3010834"/>
            <a:ext cx="1555334" cy="15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" grpId="0"/>
      <p:bldP spid="1434" grpId="0"/>
      <p:bldP spid="143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4D4DBB-57DE-6900-8F4C-AFC3C069E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014" y="603094"/>
            <a:ext cx="8541972" cy="3937311"/>
          </a:xfrm>
        </p:spPr>
        <p:txBody>
          <a:bodyPr/>
          <a:lstStyle/>
          <a:p>
            <a:r>
              <a:rPr lang="en-GB" sz="3200" b="1" dirty="0" err="1"/>
              <a:t>Cfare</a:t>
            </a:r>
            <a:r>
              <a:rPr lang="en-GB" sz="3200" b="1" dirty="0"/>
              <a:t> </a:t>
            </a:r>
            <a:r>
              <a:rPr lang="en-GB" sz="3200" b="1" dirty="0" err="1"/>
              <a:t>eshte</a:t>
            </a:r>
            <a:r>
              <a:rPr lang="en-GB" sz="3200" b="1" dirty="0"/>
              <a:t> </a:t>
            </a:r>
            <a:r>
              <a:rPr lang="en-GB" sz="3200" b="1" dirty="0" err="1"/>
              <a:t>ndotja</a:t>
            </a:r>
            <a:r>
              <a:rPr lang="en-GB" sz="3200" b="1" dirty="0"/>
              <a:t> e </a:t>
            </a:r>
            <a:r>
              <a:rPr lang="en-GB" sz="3200" b="1" dirty="0" err="1"/>
              <a:t>tokes</a:t>
            </a:r>
            <a:r>
              <a:rPr lang="en-GB" sz="3200" b="1" dirty="0"/>
              <a:t>?</a:t>
            </a:r>
          </a:p>
          <a:p>
            <a:r>
              <a:rPr lang="en-GB" sz="2000" dirty="0"/>
              <a:t>Kur </a:t>
            </a:r>
            <a:r>
              <a:rPr lang="en-GB" sz="2000" dirty="0" err="1"/>
              <a:t>aktivitetet</a:t>
            </a:r>
            <a:r>
              <a:rPr lang="en-GB" sz="2000" dirty="0"/>
              <a:t> </a:t>
            </a:r>
            <a:r>
              <a:rPr lang="en-GB" sz="2000" dirty="0" err="1"/>
              <a:t>njerezore</a:t>
            </a:r>
            <a:r>
              <a:rPr lang="en-GB" sz="2000" dirty="0"/>
              <a:t> </a:t>
            </a:r>
            <a:r>
              <a:rPr lang="en-GB" sz="2000" dirty="0" err="1"/>
              <a:t>gjenerojne</a:t>
            </a:r>
            <a:r>
              <a:rPr lang="en-GB" sz="2000" dirty="0"/>
              <a:t> </a:t>
            </a:r>
            <a:r>
              <a:rPr lang="en-GB" sz="2000" dirty="0" err="1"/>
              <a:t>derdhje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caktuara</a:t>
            </a:r>
            <a:r>
              <a:rPr lang="en-GB" sz="2000" dirty="0"/>
              <a:t> me </a:t>
            </a:r>
            <a:r>
              <a:rPr lang="en-GB" sz="2000" dirty="0" err="1"/>
              <a:t>substanca</a:t>
            </a:r>
            <a:r>
              <a:rPr lang="en-GB" sz="2000" dirty="0"/>
              <a:t> </a:t>
            </a:r>
            <a:r>
              <a:rPr lang="en-GB" sz="2000" dirty="0" err="1"/>
              <a:t>kimike</a:t>
            </a:r>
            <a:r>
              <a:rPr lang="en-GB" sz="2000" dirty="0"/>
              <a:t>, </a:t>
            </a:r>
            <a:r>
              <a:rPr lang="en-GB" sz="2000" dirty="0" err="1"/>
              <a:t>ato</a:t>
            </a:r>
            <a:r>
              <a:rPr lang="en-GB" sz="2000" dirty="0"/>
              <a:t> </a:t>
            </a:r>
            <a:r>
              <a:rPr lang="en-GB" sz="2000" dirty="0" err="1"/>
              <a:t>mund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kontaminojne</a:t>
            </a:r>
            <a:r>
              <a:rPr lang="en-GB" sz="2000" dirty="0"/>
              <a:t> token. Keto </a:t>
            </a:r>
            <a:r>
              <a:rPr lang="en-GB" sz="2000" dirty="0" err="1"/>
              <a:t>substanca</a:t>
            </a:r>
            <a:r>
              <a:rPr lang="en-GB" sz="2000" dirty="0"/>
              <a:t> </a:t>
            </a:r>
            <a:r>
              <a:rPr lang="en-GB" sz="2000" dirty="0" err="1"/>
              <a:t>ndryshojne</a:t>
            </a:r>
            <a:r>
              <a:rPr lang="en-GB" sz="2000" dirty="0"/>
              <a:t> </a:t>
            </a:r>
            <a:r>
              <a:rPr lang="en-GB" sz="2000" dirty="0" err="1"/>
              <a:t>perberjen</a:t>
            </a:r>
            <a:r>
              <a:rPr lang="en-GB" sz="2000" dirty="0"/>
              <a:t> </a:t>
            </a:r>
            <a:r>
              <a:rPr lang="en-GB" sz="2000" dirty="0" err="1"/>
              <a:t>dhe</a:t>
            </a:r>
            <a:r>
              <a:rPr lang="en-GB" sz="2000" dirty="0"/>
              <a:t> </a:t>
            </a:r>
            <a:r>
              <a:rPr lang="en-GB" sz="2000" dirty="0" err="1"/>
              <a:t>strukturen</a:t>
            </a:r>
            <a:r>
              <a:rPr lang="en-GB" sz="2000" dirty="0"/>
              <a:t> e </a:t>
            </a:r>
            <a:r>
              <a:rPr lang="en-GB" sz="2000" dirty="0" err="1"/>
              <a:t>saj</a:t>
            </a:r>
            <a:r>
              <a:rPr lang="en-GB" sz="2000" dirty="0"/>
              <a:t>. </a:t>
            </a:r>
            <a:r>
              <a:rPr lang="en-GB" sz="2000" dirty="0" err="1"/>
              <a:t>Kjo</a:t>
            </a:r>
            <a:r>
              <a:rPr lang="en-GB" sz="2000" dirty="0"/>
              <a:t> ben </a:t>
            </a:r>
            <a:r>
              <a:rPr lang="en-GB" sz="2000" dirty="0" err="1"/>
              <a:t>qe</a:t>
            </a:r>
            <a:r>
              <a:rPr lang="en-GB" sz="2000" dirty="0"/>
              <a:t> </a:t>
            </a:r>
            <a:r>
              <a:rPr lang="en-GB" sz="2000" dirty="0" err="1"/>
              <a:t>toka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humbase</a:t>
            </a:r>
            <a:r>
              <a:rPr lang="en-GB" sz="2000" dirty="0"/>
              <a:t> </a:t>
            </a:r>
            <a:r>
              <a:rPr lang="en-GB" sz="2000" dirty="0" err="1"/>
              <a:t>lendet</a:t>
            </a:r>
            <a:r>
              <a:rPr lang="en-GB" sz="2000" dirty="0"/>
              <a:t> </a:t>
            </a:r>
            <a:r>
              <a:rPr lang="en-GB" sz="2000" dirty="0" err="1"/>
              <a:t>ushqyese</a:t>
            </a:r>
            <a:r>
              <a:rPr lang="en-GB" sz="2000" dirty="0"/>
              <a:t> </a:t>
            </a:r>
            <a:r>
              <a:rPr lang="en-GB" sz="2000" dirty="0" err="1"/>
              <a:t>dhe</a:t>
            </a:r>
            <a:r>
              <a:rPr lang="en-GB" sz="2000" dirty="0"/>
              <a:t> </a:t>
            </a:r>
            <a:r>
              <a:rPr lang="en-GB" sz="2000" dirty="0" err="1"/>
              <a:t>aftesine</a:t>
            </a:r>
            <a:r>
              <a:rPr lang="en-GB" sz="2000" dirty="0"/>
              <a:t> per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qene</a:t>
            </a:r>
            <a:r>
              <a:rPr lang="en-GB" sz="2000" dirty="0"/>
              <a:t> </a:t>
            </a:r>
            <a:r>
              <a:rPr lang="en-GB" sz="2000" dirty="0" err="1"/>
              <a:t>pjellore</a:t>
            </a:r>
            <a:r>
              <a:rPr lang="en-GB" sz="2000" dirty="0"/>
              <a:t>. </a:t>
            </a:r>
            <a:r>
              <a:rPr lang="en-GB" sz="2000" dirty="0" err="1"/>
              <a:t>Qeniet</a:t>
            </a:r>
            <a:r>
              <a:rPr lang="en-GB" sz="2000" dirty="0"/>
              <a:t> e </a:t>
            </a:r>
            <a:r>
              <a:rPr lang="en-GB" sz="2000" dirty="0" err="1"/>
              <a:t>gjalla</a:t>
            </a:r>
            <a:r>
              <a:rPr lang="en-GB" sz="2000" dirty="0"/>
              <a:t> </a:t>
            </a:r>
            <a:r>
              <a:rPr lang="en-GB" sz="2000" dirty="0" err="1"/>
              <a:t>qe</a:t>
            </a:r>
            <a:r>
              <a:rPr lang="en-GB" sz="2000" dirty="0"/>
              <a:t> </a:t>
            </a:r>
            <a:r>
              <a:rPr lang="en-GB" sz="2000" dirty="0" err="1"/>
              <a:t>banojne</a:t>
            </a:r>
            <a:r>
              <a:rPr lang="en-GB" sz="2000" dirty="0"/>
              <a:t> ne </a:t>
            </a:r>
            <a:r>
              <a:rPr lang="en-GB" sz="2000" dirty="0" err="1"/>
              <a:t>brendesi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shtreses</a:t>
            </a:r>
            <a:r>
              <a:rPr lang="en-GB" sz="2000" dirty="0"/>
              <a:t> se </a:t>
            </a:r>
            <a:r>
              <a:rPr lang="en-GB" sz="2000" dirty="0" err="1"/>
              <a:t>Tokes</a:t>
            </a:r>
            <a:r>
              <a:rPr lang="en-GB" sz="2000" dirty="0"/>
              <a:t> </a:t>
            </a:r>
            <a:r>
              <a:rPr lang="en-GB" sz="2000" dirty="0" err="1"/>
              <a:t>preken</a:t>
            </a:r>
            <a:r>
              <a:rPr lang="en-GB" sz="2000" dirty="0"/>
              <a:t> </a:t>
            </a:r>
            <a:r>
              <a:rPr lang="en-GB" sz="2000" dirty="0" err="1"/>
              <a:t>dhe</a:t>
            </a:r>
            <a:r>
              <a:rPr lang="en-GB" sz="2000" dirty="0"/>
              <a:t> e </a:t>
            </a:r>
            <a:r>
              <a:rPr lang="en-GB" sz="2000" dirty="0" err="1"/>
              <a:t>gjithe</a:t>
            </a:r>
            <a:r>
              <a:rPr lang="en-GB" sz="2000" dirty="0"/>
              <a:t> </a:t>
            </a:r>
            <a:r>
              <a:rPr lang="en-GB" sz="2000" dirty="0" err="1"/>
              <a:t>bimesia</a:t>
            </a:r>
            <a:r>
              <a:rPr lang="en-GB" sz="2000" dirty="0"/>
              <a:t> </a:t>
            </a:r>
            <a:r>
              <a:rPr lang="en-GB" sz="2000" dirty="0" err="1"/>
              <a:t>qe</a:t>
            </a:r>
            <a:r>
              <a:rPr lang="en-GB" sz="2000" dirty="0"/>
              <a:t> </a:t>
            </a:r>
            <a:r>
              <a:rPr lang="en-GB" sz="2000" dirty="0" err="1"/>
              <a:t>rritet</a:t>
            </a:r>
            <a:r>
              <a:rPr lang="en-GB" sz="2000" dirty="0"/>
              <a:t> ne </a:t>
            </a:r>
            <a:r>
              <a:rPr lang="en-GB" sz="2000" dirty="0" err="1"/>
              <a:t>te</a:t>
            </a:r>
            <a:r>
              <a:rPr lang="en-GB" sz="2000" dirty="0"/>
              <a:t>. Keto </a:t>
            </a:r>
            <a:r>
              <a:rPr lang="en-GB" sz="2000" dirty="0" err="1"/>
              <a:t>rrethana</a:t>
            </a:r>
            <a:r>
              <a:rPr lang="en-GB" sz="2000" dirty="0"/>
              <a:t> </a:t>
            </a:r>
            <a:r>
              <a:rPr lang="en-GB" sz="2000" dirty="0" err="1"/>
              <a:t>mund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shkaktojne</a:t>
            </a:r>
            <a:r>
              <a:rPr lang="en-GB" sz="2000" dirty="0"/>
              <a:t> </a:t>
            </a:r>
            <a:r>
              <a:rPr lang="en-GB" sz="2000" dirty="0" err="1"/>
              <a:t>katastrofa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verteta</a:t>
            </a:r>
            <a:r>
              <a:rPr lang="en-GB" sz="2000" dirty="0"/>
              <a:t> ne </a:t>
            </a:r>
            <a:r>
              <a:rPr lang="en-GB" sz="2000" dirty="0" err="1"/>
              <a:t>ekosistemet</a:t>
            </a:r>
            <a:r>
              <a:rPr lang="en-GB" sz="2000" dirty="0"/>
              <a:t> </a:t>
            </a:r>
            <a:r>
              <a:rPr lang="en-GB" sz="2000" dirty="0" err="1"/>
              <a:t>qe</a:t>
            </a:r>
            <a:r>
              <a:rPr lang="en-GB" sz="2000" dirty="0"/>
              <a:t> jane </a:t>
            </a:r>
            <a:r>
              <a:rPr lang="en-GB" sz="2000" dirty="0" err="1"/>
              <a:t>habitate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shume</a:t>
            </a:r>
            <a:r>
              <a:rPr lang="en-GB" sz="2000" dirty="0"/>
              <a:t> </a:t>
            </a:r>
            <a:r>
              <a:rPr lang="en-GB" sz="2000" dirty="0" err="1"/>
              <a:t>specieve</a:t>
            </a:r>
            <a:r>
              <a:rPr lang="en-GB" sz="2000" dirty="0"/>
              <a:t>. </a:t>
            </a:r>
            <a:r>
              <a:rPr lang="en-GB" sz="2000" dirty="0" err="1"/>
              <a:t>Ekzistojne</a:t>
            </a:r>
            <a:r>
              <a:rPr lang="en-GB" sz="2000" dirty="0"/>
              <a:t> </a:t>
            </a:r>
            <a:r>
              <a:rPr lang="en-GB" sz="2000" dirty="0" err="1"/>
              <a:t>lloje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ndryshme</a:t>
            </a:r>
            <a:r>
              <a:rPr lang="en-GB" sz="2000" dirty="0"/>
              <a:t> </a:t>
            </a:r>
            <a:r>
              <a:rPr lang="en-GB" sz="2000" dirty="0" err="1"/>
              <a:t>ndotjeje</a:t>
            </a:r>
            <a:r>
              <a:rPr lang="en-GB" sz="2000" dirty="0"/>
              <a:t> </a:t>
            </a:r>
            <a:r>
              <a:rPr lang="en-GB" sz="2000" dirty="0" err="1"/>
              <a:t>tokesore</a:t>
            </a:r>
            <a:r>
              <a:rPr lang="en-GB" sz="2000" dirty="0"/>
              <a:t>,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cilat</a:t>
            </a:r>
            <a:r>
              <a:rPr lang="en-GB" sz="2000" dirty="0"/>
              <a:t> </a:t>
            </a:r>
            <a:r>
              <a:rPr lang="en-GB" sz="2000" dirty="0" err="1"/>
              <a:t>varen</a:t>
            </a:r>
            <a:r>
              <a:rPr lang="en-GB" sz="2000" dirty="0"/>
              <a:t> </a:t>
            </a:r>
            <a:r>
              <a:rPr lang="en-GB" sz="2000" dirty="0" err="1"/>
              <a:t>nga</a:t>
            </a:r>
            <a:r>
              <a:rPr lang="en-GB" sz="2000" dirty="0"/>
              <a:t> </a:t>
            </a:r>
            <a:r>
              <a:rPr lang="en-GB" sz="2000" dirty="0" err="1"/>
              <a:t>origjina</a:t>
            </a:r>
            <a:r>
              <a:rPr lang="en-GB" sz="2000" dirty="0"/>
              <a:t> e </a:t>
            </a:r>
            <a:r>
              <a:rPr lang="en-GB" sz="2000" dirty="0" err="1"/>
              <a:t>saj</a:t>
            </a:r>
            <a:r>
              <a:rPr lang="en-GB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741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ollution Reduction Social Media XL by Slidesgo">
  <a:themeElements>
    <a:clrScheme name="Simple Light">
      <a:dk1>
        <a:srgbClr val="614444"/>
      </a:dk1>
      <a:lt1>
        <a:srgbClr val="F3E1CE"/>
      </a:lt1>
      <a:dk2>
        <a:srgbClr val="614444"/>
      </a:dk2>
      <a:lt2>
        <a:srgbClr val="F3E1CE"/>
      </a:lt2>
      <a:accent1>
        <a:srgbClr val="F3E1CE"/>
      </a:accent1>
      <a:accent2>
        <a:srgbClr val="E4BBA5"/>
      </a:accent2>
      <a:accent3>
        <a:srgbClr val="614444"/>
      </a:accent3>
      <a:accent4>
        <a:srgbClr val="938080"/>
      </a:accent4>
      <a:accent5>
        <a:srgbClr val="F6F1E1"/>
      </a:accent5>
      <a:accent6>
        <a:srgbClr val="E4BBA5"/>
      </a:accent6>
      <a:hlink>
        <a:srgbClr val="6144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614444"/>
      </a:dk1>
      <a:lt1>
        <a:srgbClr val="F3E1CE"/>
      </a:lt1>
      <a:dk2>
        <a:srgbClr val="000000"/>
      </a:dk2>
      <a:lt2>
        <a:srgbClr val="FFFFFF"/>
      </a:lt2>
      <a:accent1>
        <a:srgbClr val="F3E1CE"/>
      </a:accent1>
      <a:accent2>
        <a:srgbClr val="E4BBA5"/>
      </a:accent2>
      <a:accent3>
        <a:srgbClr val="614444"/>
      </a:accent3>
      <a:accent4>
        <a:srgbClr val="938080"/>
      </a:accent4>
      <a:accent5>
        <a:srgbClr val="F6F1E1"/>
      </a:accent5>
      <a:accent6>
        <a:srgbClr val="E4BBA5"/>
      </a:accent6>
      <a:hlink>
        <a:srgbClr val="6144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3930</Words>
  <Application>Microsoft Office PowerPoint</Application>
  <PresentationFormat>On-screen Show (16:9)</PresentationFormat>
  <Paragraphs>633</Paragraphs>
  <Slides>23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Pollution Reduction Social Media XL by Slidesgo</vt:lpstr>
      <vt:lpstr>Slidesgo Final Pages</vt:lpstr>
      <vt:lpstr>Slidesgo Final Pages</vt:lpstr>
      <vt:lpstr>Ndotja – Projekt Nderlendor Kimi, Biologji, Fizike</vt:lpstr>
      <vt:lpstr>Permbajtja e projektit</vt:lpstr>
      <vt:lpstr>01</vt:lpstr>
      <vt:lpstr>01</vt:lpstr>
      <vt:lpstr>PowerPoint Presentation</vt:lpstr>
      <vt:lpstr>PowerPoint Presentation</vt:lpstr>
      <vt:lpstr>02</vt:lpstr>
      <vt:lpstr>02</vt:lpstr>
      <vt:lpstr>PowerPoint Presentation</vt:lpstr>
      <vt:lpstr>Ndotja njerezore:</vt:lpstr>
      <vt:lpstr>Ndotja natyrore:</vt:lpstr>
      <vt:lpstr>Shkaqet e ndotjes se tokes:</vt:lpstr>
      <vt:lpstr>PowerPoint Presentation</vt:lpstr>
      <vt:lpstr>03</vt:lpstr>
      <vt:lpstr>SEMUNDJE TE MUSHKERIVE</vt:lpstr>
      <vt:lpstr>03</vt:lpstr>
      <vt:lpstr>Kanceri i mushkerive – Arba Sina</vt:lpstr>
      <vt:lpstr>Simptomat e kancerit te mushkerive  - Arba Sina</vt:lpstr>
      <vt:lpstr>Bronshiti purulent- Arba Sina</vt:lpstr>
      <vt:lpstr>Shkaqet e bronshitit purulent - Arba Sina</vt:lpstr>
      <vt:lpstr>Kurimi i bronshitit purulent - Arba Sina</vt:lpstr>
      <vt:lpstr>Faleminderit per vemendjen!</vt:lpstr>
      <vt:lpstr>NOT FINISHED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Ndotja – Projekt Ndwrlwndor Kimi, Biologji, Fizikw</dc:title>
  <cp:lastModifiedBy>blackninjaBN@outlook.com</cp:lastModifiedBy>
  <cp:revision>21</cp:revision>
  <dcterms:modified xsi:type="dcterms:W3CDTF">2023-03-02T22:01:47Z</dcterms:modified>
</cp:coreProperties>
</file>